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23"/>
  </p:notesMasterIdLst>
  <p:handoutMasterIdLst>
    <p:handoutMasterId r:id="rId24"/>
  </p:handoutMasterIdLst>
  <p:sldIdLst>
    <p:sldId id="290" r:id="rId2"/>
    <p:sldId id="264" r:id="rId3"/>
    <p:sldId id="257" r:id="rId4"/>
    <p:sldId id="262" r:id="rId5"/>
    <p:sldId id="268" r:id="rId6"/>
    <p:sldId id="269" r:id="rId7"/>
    <p:sldId id="265" r:id="rId8"/>
    <p:sldId id="272" r:id="rId9"/>
    <p:sldId id="273" r:id="rId10"/>
    <p:sldId id="274" r:id="rId11"/>
    <p:sldId id="275" r:id="rId12"/>
    <p:sldId id="278" r:id="rId13"/>
    <p:sldId id="279" r:id="rId14"/>
    <p:sldId id="280" r:id="rId15"/>
    <p:sldId id="281" r:id="rId16"/>
    <p:sldId id="282" r:id="rId17"/>
    <p:sldId id="283" r:id="rId18"/>
    <p:sldId id="287" r:id="rId19"/>
    <p:sldId id="294" r:id="rId20"/>
    <p:sldId id="295" r:id="rId21"/>
    <p:sldId id="293" r:id="rId2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821" autoAdjust="0"/>
  </p:normalViewPr>
  <p:slideViewPr>
    <p:cSldViewPr snapToGrid="0">
      <p:cViewPr varScale="1">
        <p:scale>
          <a:sx n="96" d="100"/>
          <a:sy n="96" d="100"/>
        </p:scale>
        <p:origin x="130" y="67"/>
      </p:cViewPr>
      <p:guideLst/>
    </p:cSldViewPr>
  </p:slideViewPr>
  <p:outlineViewPr>
    <p:cViewPr>
      <p:scale>
        <a:sx n="33" d="100"/>
        <a:sy n="33" d="100"/>
      </p:scale>
      <p:origin x="0" y="-223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0A6FF-2D8B-45A2-A520-71FDCF9B84ED}" type="doc">
      <dgm:prSet loTypeId="urn:microsoft.com/office/officeart/2005/8/layout/orgChart1" loCatId="hierarchy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D05C8B14-EEE1-4A39-9DAA-C0982E629401}">
      <dgm:prSet phldrT="[Text]" custT="1"/>
      <dgm:spPr>
        <a:xfrm>
          <a:off x="2839818" y="215968"/>
          <a:ext cx="774510" cy="387255"/>
        </a:xfrm>
      </dgm:spPr>
      <dgm:t>
        <a:bodyPr/>
        <a:lstStyle/>
        <a:p>
          <a:pPr>
            <a:buNone/>
          </a:pPr>
          <a:r>
            <a:rPr lang="en-US" sz="1800" dirty="0">
              <a:latin typeface="Calibri"/>
              <a:ea typeface="+mn-ea"/>
              <a:cs typeface="+mn-cs"/>
            </a:rPr>
            <a:t>911 Service </a:t>
          </a:r>
          <a:r>
            <a:rPr lang="en-US" sz="1800" dirty="0" smtClean="0">
              <a:latin typeface="Calibri"/>
              <a:ea typeface="+mn-ea"/>
              <a:cs typeface="+mn-cs"/>
            </a:rPr>
            <a:t>System</a:t>
          </a:r>
        </a:p>
        <a:p>
          <a:pPr>
            <a:buNone/>
          </a:pPr>
          <a:r>
            <a:rPr lang="en-US" sz="1800" dirty="0" smtClean="0">
              <a:latin typeface="Calibri"/>
              <a:ea typeface="+mn-ea"/>
              <a:cs typeface="+mn-cs"/>
            </a:rPr>
            <a:t>Advisory </a:t>
          </a:r>
          <a:r>
            <a:rPr lang="en-US" sz="1800" dirty="0">
              <a:latin typeface="Calibri"/>
              <a:ea typeface="+mn-ea"/>
              <a:cs typeface="+mn-cs"/>
            </a:rPr>
            <a:t>Committee </a:t>
          </a:r>
          <a:endParaRPr lang="en-US" sz="1800" dirty="0"/>
        </a:p>
      </dgm:t>
    </dgm:pt>
    <dgm:pt modelId="{25BF5BDA-3D1C-4C1A-97B3-EBAAA24424DF}" type="parTrans" cxnId="{512D8AE5-6190-4824-A8C0-65FD15708C83}">
      <dgm:prSet/>
      <dgm:spPr/>
      <dgm:t>
        <a:bodyPr/>
        <a:lstStyle/>
        <a:p>
          <a:endParaRPr lang="en-US"/>
        </a:p>
      </dgm:t>
    </dgm:pt>
    <dgm:pt modelId="{75AA5077-F5B5-4E16-9E1B-4A186FA15D74}" type="sibTrans" cxnId="{512D8AE5-6190-4824-A8C0-65FD15708C83}">
      <dgm:prSet/>
      <dgm:spPr/>
      <dgm:t>
        <a:bodyPr/>
        <a:lstStyle/>
        <a:p>
          <a:endParaRPr lang="en-US"/>
        </a:p>
      </dgm:t>
    </dgm:pt>
    <dgm:pt modelId="{F854C6F1-C4FD-4D54-8F70-E10B4597E658}">
      <dgm:prSet phldrT="[Text]" custT="1"/>
      <dgm:spPr>
        <a:xfrm>
          <a:off x="1670" y="1892350"/>
          <a:ext cx="774510" cy="387255"/>
        </a:xfrm>
      </dgm:spPr>
      <dgm:t>
        <a:bodyPr/>
        <a:lstStyle/>
        <a:p>
          <a:pPr>
            <a:buNone/>
          </a:pPr>
          <a:r>
            <a:rPr lang="en-US" sz="1600" dirty="0">
              <a:latin typeface="Calibri"/>
              <a:ea typeface="+mn-ea"/>
              <a:cs typeface="+mn-cs"/>
            </a:rPr>
            <a:t>Operations</a:t>
          </a:r>
        </a:p>
      </dgm:t>
    </dgm:pt>
    <dgm:pt modelId="{D79351C9-05D4-4FD3-A343-1E0C165C34F5}" type="parTrans" cxnId="{DEBCCCB7-684A-4D38-B48A-3BDC4F77B42C}">
      <dgm:prSet/>
      <dgm:spPr/>
      <dgm:t>
        <a:bodyPr/>
        <a:lstStyle/>
        <a:p>
          <a:endParaRPr lang="en-US"/>
        </a:p>
      </dgm:t>
    </dgm:pt>
    <dgm:pt modelId="{535AE098-8F5F-4A6E-943D-8CAAD555489F}" type="sibTrans" cxnId="{DEBCCCB7-684A-4D38-B48A-3BDC4F77B42C}">
      <dgm:prSet/>
      <dgm:spPr/>
      <dgm:t>
        <a:bodyPr/>
        <a:lstStyle/>
        <a:p>
          <a:endParaRPr lang="en-US"/>
        </a:p>
      </dgm:t>
    </dgm:pt>
    <dgm:pt modelId="{3C7C0942-57E9-4242-983B-1D65083A7E59}">
      <dgm:prSet phldrT="[Text]" custT="1"/>
      <dgm:spPr>
        <a:xfrm>
          <a:off x="195297" y="2442253"/>
          <a:ext cx="774510" cy="387255"/>
        </a:xfrm>
      </dgm:spPr>
      <dgm:t>
        <a:bodyPr/>
        <a:lstStyle/>
        <a:p>
          <a:pPr>
            <a:buNone/>
          </a:pPr>
          <a:r>
            <a:rPr lang="en-US" sz="1600" dirty="0">
              <a:latin typeface="Calibri"/>
              <a:ea typeface="+mn-ea"/>
              <a:cs typeface="+mn-cs"/>
            </a:rPr>
            <a:t>Law Enforcement</a:t>
          </a:r>
        </a:p>
      </dgm:t>
    </dgm:pt>
    <dgm:pt modelId="{683B43DC-23BB-4A79-8D4E-A923A2AF0387}" type="parTrans" cxnId="{D8A76600-FC0A-4367-BB01-76AC56866D2D}">
      <dgm:prSet/>
      <dgm:spPr/>
      <dgm:t>
        <a:bodyPr/>
        <a:lstStyle/>
        <a:p>
          <a:endParaRPr lang="en-US"/>
        </a:p>
      </dgm:t>
    </dgm:pt>
    <dgm:pt modelId="{456E8825-3EA7-46AC-AD4D-789AD0AB0733}" type="sibTrans" cxnId="{D8A76600-FC0A-4367-BB01-76AC56866D2D}">
      <dgm:prSet/>
      <dgm:spPr/>
      <dgm:t>
        <a:bodyPr/>
        <a:lstStyle/>
        <a:p>
          <a:endParaRPr lang="en-US"/>
        </a:p>
      </dgm:t>
    </dgm:pt>
    <dgm:pt modelId="{DA3362AF-BDE2-4790-A600-5B70DEA5F3F0}">
      <dgm:prSet phldrT="[Text]" custT="1"/>
      <dgm:spPr>
        <a:xfrm>
          <a:off x="195297" y="2992156"/>
          <a:ext cx="774510" cy="387255"/>
        </a:xfrm>
      </dgm:spPr>
      <dgm:t>
        <a:bodyPr lIns="0" rIns="0"/>
        <a:lstStyle/>
        <a:p>
          <a:pPr>
            <a:buNone/>
          </a:pPr>
          <a:r>
            <a:rPr lang="en-US" sz="1600" dirty="0">
              <a:latin typeface="Calibri"/>
              <a:ea typeface="+mn-ea"/>
              <a:cs typeface="+mn-cs"/>
            </a:rPr>
            <a:t>Fire Department </a:t>
          </a:r>
        </a:p>
      </dgm:t>
    </dgm:pt>
    <dgm:pt modelId="{8E1A8DE8-9B43-40DD-9878-D200689742C0}" type="parTrans" cxnId="{C95D5EB2-163A-4AC1-9ED5-33EFAC90F90A}">
      <dgm:prSet/>
      <dgm:spPr/>
      <dgm:t>
        <a:bodyPr/>
        <a:lstStyle/>
        <a:p>
          <a:endParaRPr lang="en-US"/>
        </a:p>
      </dgm:t>
    </dgm:pt>
    <dgm:pt modelId="{46DD9998-5DDF-47F2-8EF7-538C3AF87F1F}" type="sibTrans" cxnId="{C95D5EB2-163A-4AC1-9ED5-33EFAC90F90A}">
      <dgm:prSet/>
      <dgm:spPr/>
      <dgm:t>
        <a:bodyPr/>
        <a:lstStyle/>
        <a:p>
          <a:endParaRPr lang="en-US"/>
        </a:p>
      </dgm:t>
    </dgm:pt>
    <dgm:pt modelId="{CA20FD6F-16BA-4E43-9779-33C90EE0099E}">
      <dgm:prSet phldrT="[Text]" custT="1"/>
      <dgm:spPr>
        <a:xfrm>
          <a:off x="195297" y="3542059"/>
          <a:ext cx="774510" cy="387255"/>
        </a:xfrm>
      </dgm:spPr>
      <dgm:t>
        <a:bodyPr/>
        <a:lstStyle/>
        <a:p>
          <a:pPr>
            <a:buNone/>
          </a:pPr>
          <a:r>
            <a:rPr lang="en-US" sz="1600" dirty="0">
              <a:latin typeface="Calibri"/>
              <a:ea typeface="+mn-ea"/>
              <a:cs typeface="+mn-cs"/>
            </a:rPr>
            <a:t>EMS</a:t>
          </a:r>
          <a:r>
            <a:rPr lang="en-US" sz="900" dirty="0">
              <a:latin typeface="Calibri"/>
              <a:ea typeface="+mn-ea"/>
              <a:cs typeface="+mn-cs"/>
            </a:rPr>
            <a:t> </a:t>
          </a:r>
        </a:p>
      </dgm:t>
    </dgm:pt>
    <dgm:pt modelId="{590AAADF-0C5B-423C-8AEB-F0D685F9D07B}" type="parTrans" cxnId="{9C0BCF4A-B6D9-4E67-936B-E315FA28A8C6}">
      <dgm:prSet/>
      <dgm:spPr/>
      <dgm:t>
        <a:bodyPr/>
        <a:lstStyle/>
        <a:p>
          <a:endParaRPr lang="en-US"/>
        </a:p>
      </dgm:t>
    </dgm:pt>
    <dgm:pt modelId="{09F4E38A-BF64-484B-B568-EA0CE51FE4BE}" type="sibTrans" cxnId="{9C0BCF4A-B6D9-4E67-936B-E315FA28A8C6}">
      <dgm:prSet/>
      <dgm:spPr/>
      <dgm:t>
        <a:bodyPr/>
        <a:lstStyle/>
        <a:p>
          <a:endParaRPr lang="en-US"/>
        </a:p>
      </dgm:t>
    </dgm:pt>
    <dgm:pt modelId="{E2861FCA-00E8-45AC-A198-3BCCE057437E}">
      <dgm:prSet phldrT="[Text]" custT="1"/>
      <dgm:spPr>
        <a:xfrm>
          <a:off x="195297" y="4091961"/>
          <a:ext cx="774510" cy="387255"/>
        </a:xfrm>
      </dgm:spPr>
      <dgm:t>
        <a:bodyPr/>
        <a:lstStyle/>
        <a:p>
          <a:pPr>
            <a:buNone/>
          </a:pPr>
          <a:r>
            <a:rPr lang="en-US" sz="1600" dirty="0">
              <a:latin typeface="Calibri"/>
              <a:ea typeface="+mn-ea"/>
              <a:cs typeface="+mn-cs"/>
            </a:rPr>
            <a:t>Emergency Management  </a:t>
          </a:r>
        </a:p>
      </dgm:t>
    </dgm:pt>
    <dgm:pt modelId="{783880A4-B6EC-4319-B839-01780F00E341}" type="parTrans" cxnId="{8CB50ABF-AE8D-4B4E-91C5-EB4598ED3D2B}">
      <dgm:prSet/>
      <dgm:spPr/>
      <dgm:t>
        <a:bodyPr/>
        <a:lstStyle/>
        <a:p>
          <a:endParaRPr lang="en-US"/>
        </a:p>
      </dgm:t>
    </dgm:pt>
    <dgm:pt modelId="{ADA3CF3B-81BA-45AB-A628-05DA1139C05C}" type="sibTrans" cxnId="{8CB50ABF-AE8D-4B4E-91C5-EB4598ED3D2B}">
      <dgm:prSet/>
      <dgm:spPr/>
      <dgm:t>
        <a:bodyPr/>
        <a:lstStyle/>
        <a:p>
          <a:endParaRPr lang="en-US"/>
        </a:p>
      </dgm:t>
    </dgm:pt>
    <dgm:pt modelId="{12DE8024-8443-426A-A367-B57EBD49E7C3}">
      <dgm:prSet phldrT="[Text]" custT="1"/>
      <dgm:spPr>
        <a:xfrm>
          <a:off x="938828" y="1892350"/>
          <a:ext cx="774510" cy="387255"/>
        </a:xfrm>
      </dgm:spPr>
      <dgm:t>
        <a:bodyPr/>
        <a:lstStyle/>
        <a:p>
          <a:pPr>
            <a:buNone/>
          </a:pPr>
          <a:r>
            <a:rPr lang="en-US" sz="1600" dirty="0">
              <a:latin typeface="Calibri"/>
              <a:ea typeface="+mn-ea"/>
              <a:cs typeface="+mn-cs"/>
            </a:rPr>
            <a:t>Two County Officials/Employees</a:t>
          </a:r>
        </a:p>
      </dgm:t>
    </dgm:pt>
    <dgm:pt modelId="{44E81EF7-CD51-423F-A183-FCEAA8A32B83}" type="parTrans" cxnId="{81791A1A-F0DA-4CA7-8599-D7B51ABD1592}">
      <dgm:prSet/>
      <dgm:spPr/>
      <dgm:t>
        <a:bodyPr/>
        <a:lstStyle/>
        <a:p>
          <a:endParaRPr lang="en-US"/>
        </a:p>
      </dgm:t>
    </dgm:pt>
    <dgm:pt modelId="{B4342729-241D-4004-886A-3052681F6D91}" type="sibTrans" cxnId="{81791A1A-F0DA-4CA7-8599-D7B51ABD1592}">
      <dgm:prSet/>
      <dgm:spPr/>
      <dgm:t>
        <a:bodyPr/>
        <a:lstStyle/>
        <a:p>
          <a:endParaRPr lang="en-US"/>
        </a:p>
      </dgm:t>
    </dgm:pt>
    <dgm:pt modelId="{4B4A982F-84D4-4111-B678-C5F7E0251A33}">
      <dgm:prSet phldrT="[Text]" custT="1"/>
      <dgm:spPr>
        <a:xfrm>
          <a:off x="1875986" y="1892350"/>
          <a:ext cx="774510" cy="387255"/>
        </a:xfrm>
      </dgm:spPr>
      <dgm:t>
        <a:bodyPr/>
        <a:lstStyle/>
        <a:p>
          <a:pPr>
            <a:buNone/>
          </a:pPr>
          <a:r>
            <a:rPr lang="en-US" sz="1600" dirty="0">
              <a:latin typeface="Calibri"/>
              <a:ea typeface="+mn-ea"/>
              <a:cs typeface="+mn-cs"/>
            </a:rPr>
            <a:t>Two Municipal </a:t>
          </a:r>
          <a:r>
            <a:rPr lang="en-US" sz="1600" dirty="0" smtClean="0">
              <a:latin typeface="Calibri"/>
              <a:ea typeface="+mn-ea"/>
              <a:cs typeface="+mn-cs"/>
            </a:rPr>
            <a:t>Officials/ </a:t>
          </a:r>
          <a:br>
            <a:rPr lang="en-US" sz="1600" dirty="0" smtClean="0">
              <a:latin typeface="Calibri"/>
              <a:ea typeface="+mn-ea"/>
              <a:cs typeface="+mn-cs"/>
            </a:rPr>
          </a:br>
          <a:r>
            <a:rPr lang="en-US" sz="1600" dirty="0" smtClean="0">
              <a:latin typeface="Calibri"/>
              <a:ea typeface="+mn-ea"/>
              <a:cs typeface="+mn-cs"/>
            </a:rPr>
            <a:t>Employees</a:t>
          </a:r>
          <a:endParaRPr lang="en-US" sz="1600" dirty="0">
            <a:latin typeface="Calibri"/>
            <a:ea typeface="+mn-ea"/>
            <a:cs typeface="+mn-cs"/>
          </a:endParaRPr>
        </a:p>
      </dgm:t>
    </dgm:pt>
    <dgm:pt modelId="{697399D4-FF19-491C-BF84-B99376BABD29}" type="parTrans" cxnId="{EAC80998-A14D-4045-AFD4-B3272E201149}">
      <dgm:prSet/>
      <dgm:spPr/>
      <dgm:t>
        <a:bodyPr/>
        <a:lstStyle/>
        <a:p>
          <a:endParaRPr lang="en-US"/>
        </a:p>
      </dgm:t>
    </dgm:pt>
    <dgm:pt modelId="{8D8C9B3A-A18C-42AC-9C7F-1BE5539CAA26}" type="sibTrans" cxnId="{EAC80998-A14D-4045-AFD4-B3272E201149}">
      <dgm:prSet/>
      <dgm:spPr/>
      <dgm:t>
        <a:bodyPr/>
        <a:lstStyle/>
        <a:p>
          <a:endParaRPr lang="en-US"/>
        </a:p>
      </dgm:t>
    </dgm:pt>
    <dgm:pt modelId="{78DB855B-4AD2-43A0-AE4C-42E869159EA4}">
      <dgm:prSet phldrT="[Text]" custT="1"/>
      <dgm:spPr>
        <a:xfrm>
          <a:off x="2813144" y="1892350"/>
          <a:ext cx="774510" cy="387255"/>
        </a:xfrm>
      </dgm:spPr>
      <dgm:t>
        <a:bodyPr/>
        <a:lstStyle/>
        <a:p>
          <a:pPr>
            <a:buNone/>
          </a:pPr>
          <a:r>
            <a:rPr lang="en-US" sz="1600" dirty="0">
              <a:latin typeface="Calibri"/>
              <a:ea typeface="+mn-ea"/>
              <a:cs typeface="+mn-cs"/>
            </a:rPr>
            <a:t>Two State Telecommunications Industry Reps</a:t>
          </a:r>
        </a:p>
      </dgm:t>
    </dgm:pt>
    <dgm:pt modelId="{514D4DAA-0831-47C1-A14D-5A4D8C395C86}" type="parTrans" cxnId="{04B9D73B-7C3A-4350-804E-843D2096766A}">
      <dgm:prSet/>
      <dgm:spPr/>
      <dgm:t>
        <a:bodyPr/>
        <a:lstStyle/>
        <a:p>
          <a:endParaRPr lang="en-US"/>
        </a:p>
      </dgm:t>
    </dgm:pt>
    <dgm:pt modelId="{7640346D-2FB8-469E-A132-5485457C7337}" type="sibTrans" cxnId="{04B9D73B-7C3A-4350-804E-843D2096766A}">
      <dgm:prSet/>
      <dgm:spPr/>
      <dgm:t>
        <a:bodyPr/>
        <a:lstStyle/>
        <a:p>
          <a:endParaRPr lang="en-US"/>
        </a:p>
      </dgm:t>
    </dgm:pt>
    <dgm:pt modelId="{F487FB0A-04DD-4E7B-ACF0-EDCBBCA257D1}">
      <dgm:prSet phldrT="[Text]" custT="1"/>
      <dgm:spPr>
        <a:xfrm>
          <a:off x="3750302" y="1892350"/>
          <a:ext cx="774510" cy="387255"/>
        </a:xfrm>
      </dgm:spPr>
      <dgm:t>
        <a:bodyPr/>
        <a:lstStyle/>
        <a:p>
          <a:pPr>
            <a:buNone/>
          </a:pPr>
          <a:r>
            <a:rPr lang="en-US" sz="1600" dirty="0">
              <a:latin typeface="Calibri"/>
              <a:ea typeface="+mn-ea"/>
              <a:cs typeface="+mn-cs"/>
            </a:rPr>
            <a:t>Two PSAP Managers</a:t>
          </a:r>
        </a:p>
      </dgm:t>
    </dgm:pt>
    <dgm:pt modelId="{B4520679-1307-49F1-B71B-FA2C63B4853B}" type="parTrans" cxnId="{7C64A588-9916-45AC-A64E-3A1D749CBABA}">
      <dgm:prSet/>
      <dgm:spPr/>
      <dgm:t>
        <a:bodyPr/>
        <a:lstStyle/>
        <a:p>
          <a:endParaRPr lang="en-US"/>
        </a:p>
      </dgm:t>
    </dgm:pt>
    <dgm:pt modelId="{110C3AD5-81FB-42E1-AF92-18E3FB598670}" type="sibTrans" cxnId="{7C64A588-9916-45AC-A64E-3A1D749CBABA}">
      <dgm:prSet/>
      <dgm:spPr/>
      <dgm:t>
        <a:bodyPr/>
        <a:lstStyle/>
        <a:p>
          <a:endParaRPr lang="en-US"/>
        </a:p>
      </dgm:t>
    </dgm:pt>
    <dgm:pt modelId="{2ACF2C71-7444-4851-874F-899994BF8E94}">
      <dgm:prSet phldrT="[Text]" custT="1"/>
      <dgm:spPr>
        <a:xfrm>
          <a:off x="3943930" y="2442253"/>
          <a:ext cx="774510" cy="387255"/>
        </a:xfrm>
      </dgm:spPr>
      <dgm:t>
        <a:bodyPr/>
        <a:lstStyle/>
        <a:p>
          <a:pPr>
            <a:buNone/>
          </a:pPr>
          <a:r>
            <a:rPr lang="en-US" sz="1200" dirty="0">
              <a:latin typeface="Calibri"/>
              <a:ea typeface="+mn-ea"/>
              <a:cs typeface="+mn-cs"/>
            </a:rPr>
            <a:t>Employed by Sheriff</a:t>
          </a:r>
        </a:p>
      </dgm:t>
    </dgm:pt>
    <dgm:pt modelId="{14AA7BC6-64B4-48D0-8F70-DD0C8FD3424F}" type="parTrans" cxnId="{1D87BED3-2874-4D4B-9B31-7A5837F49739}">
      <dgm:prSet/>
      <dgm:spPr/>
      <dgm:t>
        <a:bodyPr/>
        <a:lstStyle/>
        <a:p>
          <a:endParaRPr lang="en-US"/>
        </a:p>
      </dgm:t>
    </dgm:pt>
    <dgm:pt modelId="{B32F5AA4-1C81-49D1-B74F-460D4922A691}" type="sibTrans" cxnId="{1D87BED3-2874-4D4B-9B31-7A5837F49739}">
      <dgm:prSet/>
      <dgm:spPr/>
      <dgm:t>
        <a:bodyPr/>
        <a:lstStyle/>
        <a:p>
          <a:endParaRPr lang="en-US"/>
        </a:p>
      </dgm:t>
    </dgm:pt>
    <dgm:pt modelId="{0596CFE1-2A53-4A3E-9C3C-0014F8DCAA9A}">
      <dgm:prSet phldrT="[Text]" custT="1"/>
      <dgm:spPr>
        <a:xfrm>
          <a:off x="3943930" y="2992156"/>
          <a:ext cx="774510" cy="387255"/>
        </a:xfrm>
      </dgm:spPr>
      <dgm:t>
        <a:bodyPr/>
        <a:lstStyle/>
        <a:p>
          <a:pPr>
            <a:buNone/>
          </a:pPr>
          <a:r>
            <a:rPr lang="en-US" sz="1200" dirty="0">
              <a:latin typeface="Calibri"/>
              <a:ea typeface="+mn-ea"/>
              <a:cs typeface="+mn-cs"/>
            </a:rPr>
            <a:t>Not Employed by Sheriff</a:t>
          </a:r>
        </a:p>
      </dgm:t>
    </dgm:pt>
    <dgm:pt modelId="{380506E6-2ECF-4EE7-A2B3-C20EBF21FDEC}" type="parTrans" cxnId="{9731D76E-ADA0-431A-A422-D3ECBD3A32C6}">
      <dgm:prSet/>
      <dgm:spPr/>
      <dgm:t>
        <a:bodyPr/>
        <a:lstStyle/>
        <a:p>
          <a:endParaRPr lang="en-US"/>
        </a:p>
      </dgm:t>
    </dgm:pt>
    <dgm:pt modelId="{8F07DCA1-31E3-49D2-98FD-810840C3D0FF}" type="sibTrans" cxnId="{9731D76E-ADA0-431A-A422-D3ECBD3A32C6}">
      <dgm:prSet/>
      <dgm:spPr/>
      <dgm:t>
        <a:bodyPr/>
        <a:lstStyle/>
        <a:p>
          <a:endParaRPr lang="en-US"/>
        </a:p>
      </dgm:t>
    </dgm:pt>
    <dgm:pt modelId="{950B1E3B-62C1-487D-99B9-EA517690EF7D}">
      <dgm:prSet phldrT="[Text]" custT="1"/>
      <dgm:spPr>
        <a:xfrm>
          <a:off x="4687460" y="1892350"/>
          <a:ext cx="774510" cy="387255"/>
        </a:xfrm>
      </dgm:spPr>
      <dgm:t>
        <a:bodyPr/>
        <a:lstStyle/>
        <a:p>
          <a:pPr>
            <a:buNone/>
          </a:pPr>
          <a:r>
            <a:rPr lang="en-US" sz="1600" dirty="0">
              <a:latin typeface="Calibri"/>
              <a:ea typeface="+mn-ea"/>
              <a:cs typeface="+mn-cs"/>
            </a:rPr>
            <a:t>NACO &amp; League of Municipalities Reps (2)</a:t>
          </a:r>
        </a:p>
      </dgm:t>
    </dgm:pt>
    <dgm:pt modelId="{E48BED02-F633-48AE-B350-40671FEE76DD}" type="parTrans" cxnId="{E0608320-222B-4175-9F06-56CF2A1163F3}">
      <dgm:prSet/>
      <dgm:spPr/>
      <dgm:t>
        <a:bodyPr/>
        <a:lstStyle/>
        <a:p>
          <a:endParaRPr lang="en-US"/>
        </a:p>
      </dgm:t>
    </dgm:pt>
    <dgm:pt modelId="{442576FB-7475-4279-A0DB-F167F04ACE10}" type="sibTrans" cxnId="{E0608320-222B-4175-9F06-56CF2A1163F3}">
      <dgm:prSet/>
      <dgm:spPr/>
      <dgm:t>
        <a:bodyPr/>
        <a:lstStyle/>
        <a:p>
          <a:endParaRPr lang="en-US"/>
        </a:p>
      </dgm:t>
    </dgm:pt>
    <dgm:pt modelId="{B05B35B4-9BC6-4F16-96EE-AB859A547BF0}" type="asst">
      <dgm:prSet phldrT="[Text]" custT="1"/>
      <dgm:spPr>
        <a:xfrm>
          <a:off x="1875986" y="792545"/>
          <a:ext cx="774510" cy="387255"/>
        </a:xfr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>
            <a:buNone/>
          </a:pPr>
          <a:r>
            <a:rPr lang="en-US" sz="1600" dirty="0">
              <a:latin typeface="Calibri"/>
              <a:ea typeface="+mn-ea"/>
              <a:cs typeface="+mn-cs"/>
            </a:rPr>
            <a:t>2 Ex Officio Members</a:t>
          </a:r>
        </a:p>
      </dgm:t>
    </dgm:pt>
    <dgm:pt modelId="{EAAF1C0C-77EE-4EC3-B940-AA5420D56A65}" type="parTrans" cxnId="{27B966E2-9ECC-4CB8-9C02-EF398285D6EC}">
      <dgm:prSet/>
      <dgm:spPr/>
      <dgm:t>
        <a:bodyPr/>
        <a:lstStyle/>
        <a:p>
          <a:endParaRPr lang="en-US"/>
        </a:p>
      </dgm:t>
    </dgm:pt>
    <dgm:pt modelId="{4E3A29E5-97EA-49FA-8B3A-D5402F41F899}" type="sibTrans" cxnId="{27B966E2-9ECC-4CB8-9C02-EF398285D6EC}">
      <dgm:prSet/>
      <dgm:spPr/>
      <dgm:t>
        <a:bodyPr/>
        <a:lstStyle/>
        <a:p>
          <a:endParaRPr lang="en-US"/>
        </a:p>
      </dgm:t>
    </dgm:pt>
    <dgm:pt modelId="{430E9540-AB59-419F-8B61-5908ABA3B561}" type="asst">
      <dgm:prSet phldrT="[Text]" custT="1"/>
      <dgm:spPr>
        <a:xfrm>
          <a:off x="1407407" y="1342448"/>
          <a:ext cx="774510" cy="387255"/>
        </a:xfr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>
            <a:buNone/>
          </a:pPr>
          <a:r>
            <a:rPr lang="en-US" sz="1600" dirty="0">
              <a:latin typeface="Calibri"/>
              <a:ea typeface="+mn-ea"/>
              <a:cs typeface="+mn-cs"/>
            </a:rPr>
            <a:t>State 911 Director</a:t>
          </a:r>
        </a:p>
      </dgm:t>
    </dgm:pt>
    <dgm:pt modelId="{01A0BC4B-85A6-4037-8D4A-8F2BE9904DFE}" type="parTrans" cxnId="{1073A826-838F-4EC8-8AF8-3F732C43FAD0}">
      <dgm:prSet/>
      <dgm:spPr/>
      <dgm:t>
        <a:bodyPr/>
        <a:lstStyle/>
        <a:p>
          <a:endParaRPr lang="en-US"/>
        </a:p>
      </dgm:t>
    </dgm:pt>
    <dgm:pt modelId="{55C91B0C-2B30-48D1-B79A-8AA5A960BA84}" type="sibTrans" cxnId="{1073A826-838F-4EC8-8AF8-3F732C43FAD0}">
      <dgm:prSet/>
      <dgm:spPr/>
      <dgm:t>
        <a:bodyPr/>
        <a:lstStyle/>
        <a:p>
          <a:endParaRPr lang="en-US"/>
        </a:p>
      </dgm:t>
    </dgm:pt>
    <dgm:pt modelId="{C1454E71-1597-4CD2-A5BF-3806D9860461}" type="asst">
      <dgm:prSet phldrT="[Text]" custT="1"/>
      <dgm:spPr>
        <a:xfrm>
          <a:off x="2344565" y="1342448"/>
          <a:ext cx="774510" cy="387255"/>
        </a:xfr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>
            <a:buNone/>
          </a:pPr>
          <a:r>
            <a:rPr lang="en-US" sz="1600" dirty="0">
              <a:latin typeface="Calibri"/>
              <a:ea typeface="+mn-ea"/>
              <a:cs typeface="+mn-cs"/>
            </a:rPr>
            <a:t>State Chief Information Officer (or designee)</a:t>
          </a:r>
        </a:p>
      </dgm:t>
    </dgm:pt>
    <dgm:pt modelId="{2A3418D1-0847-4CB5-BEEF-91E39329BC57}" type="parTrans" cxnId="{F8726997-3BDC-4BAA-A984-F8FD5382A1C6}">
      <dgm:prSet/>
      <dgm:spPr/>
      <dgm:t>
        <a:bodyPr/>
        <a:lstStyle/>
        <a:p>
          <a:endParaRPr lang="en-US"/>
        </a:p>
      </dgm:t>
    </dgm:pt>
    <dgm:pt modelId="{055086C7-B9A0-4E8B-8C16-993ACCAA132E}" type="sibTrans" cxnId="{F8726997-3BDC-4BAA-A984-F8FD5382A1C6}">
      <dgm:prSet/>
      <dgm:spPr/>
      <dgm:t>
        <a:bodyPr/>
        <a:lstStyle/>
        <a:p>
          <a:endParaRPr lang="en-US"/>
        </a:p>
      </dgm:t>
    </dgm:pt>
    <dgm:pt modelId="{86D7BF69-B86E-4E44-BB2C-2DBDBFEF1D14}" type="pres">
      <dgm:prSet presAssocID="{35F0A6FF-2D8B-45A2-A520-71FDCF9B84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B6EC53-C88C-476F-8E53-FEE7DE54E09F}" type="pres">
      <dgm:prSet presAssocID="{D05C8B14-EEE1-4A39-9DAA-C0982E629401}" presName="hierRoot1" presStyleCnt="0">
        <dgm:presLayoutVars>
          <dgm:hierBranch val="init"/>
        </dgm:presLayoutVars>
      </dgm:prSet>
      <dgm:spPr/>
    </dgm:pt>
    <dgm:pt modelId="{25EF4076-2A8C-4CAC-BF88-3ABE6126C0A0}" type="pres">
      <dgm:prSet presAssocID="{D05C8B14-EEE1-4A39-9DAA-C0982E629401}" presName="rootComposite1" presStyleCnt="0"/>
      <dgm:spPr/>
    </dgm:pt>
    <dgm:pt modelId="{E66FA6E4-716C-4B45-8D0B-67EF1854780C}" type="pres">
      <dgm:prSet presAssocID="{D05C8B14-EEE1-4A39-9DAA-C0982E629401}" presName="rootText1" presStyleLbl="node0" presStyleIdx="0" presStyleCnt="1" custScaleX="433780" custScaleY="172695" custLinFactNeighborX="3444" custLinFactNeighborY="-688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EE0AB5B-27BD-4B6D-8BA9-BC4612A1C71B}" type="pres">
      <dgm:prSet presAssocID="{D05C8B14-EEE1-4A39-9DAA-C0982E62940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5220AC1-F526-4A14-95D7-BDB725B76E70}" type="pres">
      <dgm:prSet presAssocID="{D05C8B14-EEE1-4A39-9DAA-C0982E629401}" presName="hierChild2" presStyleCnt="0"/>
      <dgm:spPr/>
    </dgm:pt>
    <dgm:pt modelId="{B2DAB0D5-2EB1-47DC-B6B3-1C4CE92CF539}" type="pres">
      <dgm:prSet presAssocID="{D79351C9-05D4-4FD3-A343-1E0C165C34F5}" presName="Name37" presStyleLbl="parChTrans1D2" presStyleIdx="0" presStyleCnt="7"/>
      <dgm:spPr/>
      <dgm:t>
        <a:bodyPr/>
        <a:lstStyle/>
        <a:p>
          <a:endParaRPr lang="en-US"/>
        </a:p>
      </dgm:t>
    </dgm:pt>
    <dgm:pt modelId="{4690D8A5-CB79-43D7-998E-D3A9CA3B0E88}" type="pres">
      <dgm:prSet presAssocID="{F854C6F1-C4FD-4D54-8F70-E10B4597E658}" presName="hierRoot2" presStyleCnt="0">
        <dgm:presLayoutVars>
          <dgm:hierBranch val="init"/>
        </dgm:presLayoutVars>
      </dgm:prSet>
      <dgm:spPr/>
    </dgm:pt>
    <dgm:pt modelId="{1A42F2D2-0F3C-4D87-B282-708C19E5AF5D}" type="pres">
      <dgm:prSet presAssocID="{F854C6F1-C4FD-4D54-8F70-E10B4597E658}" presName="rootComposite" presStyleCnt="0"/>
      <dgm:spPr/>
    </dgm:pt>
    <dgm:pt modelId="{C3367C83-B49E-49E6-B4DB-E768ECCAC385}" type="pres">
      <dgm:prSet presAssocID="{F854C6F1-C4FD-4D54-8F70-E10B4597E658}" presName="rootText" presStyleLbl="node2" presStyleIdx="0" presStyleCnt="6" custScaleX="12284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5AB1C55-21DF-444D-A1DA-FAE2506C50FB}" type="pres">
      <dgm:prSet presAssocID="{F854C6F1-C4FD-4D54-8F70-E10B4597E658}" presName="rootConnector" presStyleLbl="node2" presStyleIdx="0" presStyleCnt="6"/>
      <dgm:spPr/>
      <dgm:t>
        <a:bodyPr/>
        <a:lstStyle/>
        <a:p>
          <a:endParaRPr lang="en-US"/>
        </a:p>
      </dgm:t>
    </dgm:pt>
    <dgm:pt modelId="{FA5BA777-3CAF-4ED1-B19A-B3477E2CC7A2}" type="pres">
      <dgm:prSet presAssocID="{F854C6F1-C4FD-4D54-8F70-E10B4597E658}" presName="hierChild4" presStyleCnt="0"/>
      <dgm:spPr/>
    </dgm:pt>
    <dgm:pt modelId="{2160800E-D823-4F08-9A6B-DE94EB8A449A}" type="pres">
      <dgm:prSet presAssocID="{683B43DC-23BB-4A79-8D4E-A923A2AF0387}" presName="Name37" presStyleLbl="parChTrans1D3" presStyleIdx="0" presStyleCnt="8"/>
      <dgm:spPr/>
      <dgm:t>
        <a:bodyPr/>
        <a:lstStyle/>
        <a:p>
          <a:endParaRPr lang="en-US"/>
        </a:p>
      </dgm:t>
    </dgm:pt>
    <dgm:pt modelId="{B6569A71-03C6-40F2-B70E-23E146C66EB2}" type="pres">
      <dgm:prSet presAssocID="{3C7C0942-57E9-4242-983B-1D65083A7E59}" presName="hierRoot2" presStyleCnt="0">
        <dgm:presLayoutVars>
          <dgm:hierBranch val="init"/>
        </dgm:presLayoutVars>
      </dgm:prSet>
      <dgm:spPr/>
    </dgm:pt>
    <dgm:pt modelId="{5E578A87-E251-4E38-802D-437120A1FC33}" type="pres">
      <dgm:prSet presAssocID="{3C7C0942-57E9-4242-983B-1D65083A7E59}" presName="rootComposite" presStyleCnt="0"/>
      <dgm:spPr/>
    </dgm:pt>
    <dgm:pt modelId="{4C2267A1-3EA1-4FCB-A206-B01FC9F38A2F}" type="pres">
      <dgm:prSet presAssocID="{3C7C0942-57E9-4242-983B-1D65083A7E59}" presName="rootText" presStyleLbl="node3" presStyleIdx="0" presStyleCnt="6" custScaleX="18106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A7F458B-0503-446A-A855-66580EF76541}" type="pres">
      <dgm:prSet presAssocID="{3C7C0942-57E9-4242-983B-1D65083A7E59}" presName="rootConnector" presStyleLbl="node3" presStyleIdx="0" presStyleCnt="6"/>
      <dgm:spPr/>
      <dgm:t>
        <a:bodyPr/>
        <a:lstStyle/>
        <a:p>
          <a:endParaRPr lang="en-US"/>
        </a:p>
      </dgm:t>
    </dgm:pt>
    <dgm:pt modelId="{09454BAD-7A62-4A36-943A-419A42DFA363}" type="pres">
      <dgm:prSet presAssocID="{3C7C0942-57E9-4242-983B-1D65083A7E59}" presName="hierChild4" presStyleCnt="0"/>
      <dgm:spPr/>
    </dgm:pt>
    <dgm:pt modelId="{8396A442-614E-4F4D-83C3-50859231E030}" type="pres">
      <dgm:prSet presAssocID="{3C7C0942-57E9-4242-983B-1D65083A7E59}" presName="hierChild5" presStyleCnt="0"/>
      <dgm:spPr/>
    </dgm:pt>
    <dgm:pt modelId="{9EAC8224-9AE3-4F00-80BE-52A95B4E990B}" type="pres">
      <dgm:prSet presAssocID="{8E1A8DE8-9B43-40DD-9878-D200689742C0}" presName="Name37" presStyleLbl="parChTrans1D3" presStyleIdx="1" presStyleCnt="8"/>
      <dgm:spPr/>
      <dgm:t>
        <a:bodyPr/>
        <a:lstStyle/>
        <a:p>
          <a:endParaRPr lang="en-US"/>
        </a:p>
      </dgm:t>
    </dgm:pt>
    <dgm:pt modelId="{6472DA94-1276-4E2E-A4C0-B6E4B6DACC53}" type="pres">
      <dgm:prSet presAssocID="{DA3362AF-BDE2-4790-A600-5B70DEA5F3F0}" presName="hierRoot2" presStyleCnt="0">
        <dgm:presLayoutVars>
          <dgm:hierBranch val="init"/>
        </dgm:presLayoutVars>
      </dgm:prSet>
      <dgm:spPr/>
    </dgm:pt>
    <dgm:pt modelId="{B7DBC6FD-16E1-47CF-8012-1118C5631F62}" type="pres">
      <dgm:prSet presAssocID="{DA3362AF-BDE2-4790-A600-5B70DEA5F3F0}" presName="rootComposite" presStyleCnt="0"/>
      <dgm:spPr/>
    </dgm:pt>
    <dgm:pt modelId="{985F8499-ACB5-4A3C-897A-FA9B3358BF07}" type="pres">
      <dgm:prSet presAssocID="{DA3362AF-BDE2-4790-A600-5B70DEA5F3F0}" presName="rootText" presStyleLbl="node3" presStyleIdx="1" presStyleCnt="6" custScaleX="18164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44265E0-ED76-4A7A-B877-4E48CF114939}" type="pres">
      <dgm:prSet presAssocID="{DA3362AF-BDE2-4790-A600-5B70DEA5F3F0}" presName="rootConnector" presStyleLbl="node3" presStyleIdx="1" presStyleCnt="6"/>
      <dgm:spPr/>
      <dgm:t>
        <a:bodyPr/>
        <a:lstStyle/>
        <a:p>
          <a:endParaRPr lang="en-US"/>
        </a:p>
      </dgm:t>
    </dgm:pt>
    <dgm:pt modelId="{B0C3C84C-5124-48DC-80FC-DFEA0D0DC40A}" type="pres">
      <dgm:prSet presAssocID="{DA3362AF-BDE2-4790-A600-5B70DEA5F3F0}" presName="hierChild4" presStyleCnt="0"/>
      <dgm:spPr/>
    </dgm:pt>
    <dgm:pt modelId="{C5385222-A385-442D-A2F5-0E622BEE7465}" type="pres">
      <dgm:prSet presAssocID="{DA3362AF-BDE2-4790-A600-5B70DEA5F3F0}" presName="hierChild5" presStyleCnt="0"/>
      <dgm:spPr/>
    </dgm:pt>
    <dgm:pt modelId="{7B545507-2776-4D73-AEFF-478AD858A489}" type="pres">
      <dgm:prSet presAssocID="{590AAADF-0C5B-423C-8AEB-F0D685F9D07B}" presName="Name37" presStyleLbl="parChTrans1D3" presStyleIdx="2" presStyleCnt="8"/>
      <dgm:spPr/>
      <dgm:t>
        <a:bodyPr/>
        <a:lstStyle/>
        <a:p>
          <a:endParaRPr lang="en-US"/>
        </a:p>
      </dgm:t>
    </dgm:pt>
    <dgm:pt modelId="{6CC80186-3DA3-4EC4-9A38-D4AC193E2199}" type="pres">
      <dgm:prSet presAssocID="{CA20FD6F-16BA-4E43-9779-33C90EE0099E}" presName="hierRoot2" presStyleCnt="0">
        <dgm:presLayoutVars>
          <dgm:hierBranch val="init"/>
        </dgm:presLayoutVars>
      </dgm:prSet>
      <dgm:spPr/>
    </dgm:pt>
    <dgm:pt modelId="{99782977-9FE6-434D-8ACD-D89ABCAD1C56}" type="pres">
      <dgm:prSet presAssocID="{CA20FD6F-16BA-4E43-9779-33C90EE0099E}" presName="rootComposite" presStyleCnt="0"/>
      <dgm:spPr/>
    </dgm:pt>
    <dgm:pt modelId="{3CCDD3FA-19C7-4F27-B1ED-79013E1FFDA2}" type="pres">
      <dgm:prSet presAssocID="{CA20FD6F-16BA-4E43-9779-33C90EE0099E}" presName="rootText" presStyleLbl="node3" presStyleIdx="2" presStyleCnt="6" custScaleX="18571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A93C048-0A19-4944-939C-322E83FE2018}" type="pres">
      <dgm:prSet presAssocID="{CA20FD6F-16BA-4E43-9779-33C90EE0099E}" presName="rootConnector" presStyleLbl="node3" presStyleIdx="2" presStyleCnt="6"/>
      <dgm:spPr/>
      <dgm:t>
        <a:bodyPr/>
        <a:lstStyle/>
        <a:p>
          <a:endParaRPr lang="en-US"/>
        </a:p>
      </dgm:t>
    </dgm:pt>
    <dgm:pt modelId="{DC5A9454-385F-4566-89DC-B3739FFFECFB}" type="pres">
      <dgm:prSet presAssocID="{CA20FD6F-16BA-4E43-9779-33C90EE0099E}" presName="hierChild4" presStyleCnt="0"/>
      <dgm:spPr/>
    </dgm:pt>
    <dgm:pt modelId="{6F276DF4-9DF3-4FA1-8C86-4F168CC8DD64}" type="pres">
      <dgm:prSet presAssocID="{CA20FD6F-16BA-4E43-9779-33C90EE0099E}" presName="hierChild5" presStyleCnt="0"/>
      <dgm:spPr/>
    </dgm:pt>
    <dgm:pt modelId="{FC36B405-35EC-4B27-A00F-8409AC5D49B4}" type="pres">
      <dgm:prSet presAssocID="{783880A4-B6EC-4319-B839-01780F00E341}" presName="Name37" presStyleLbl="parChTrans1D3" presStyleIdx="3" presStyleCnt="8"/>
      <dgm:spPr/>
      <dgm:t>
        <a:bodyPr/>
        <a:lstStyle/>
        <a:p>
          <a:endParaRPr lang="en-US"/>
        </a:p>
      </dgm:t>
    </dgm:pt>
    <dgm:pt modelId="{8D4746DB-9527-4946-B8F2-F102B867102C}" type="pres">
      <dgm:prSet presAssocID="{E2861FCA-00E8-45AC-A198-3BCCE057437E}" presName="hierRoot2" presStyleCnt="0">
        <dgm:presLayoutVars>
          <dgm:hierBranch val="init"/>
        </dgm:presLayoutVars>
      </dgm:prSet>
      <dgm:spPr/>
    </dgm:pt>
    <dgm:pt modelId="{F3EA5556-43DC-4400-9DAD-C93478630104}" type="pres">
      <dgm:prSet presAssocID="{E2861FCA-00E8-45AC-A198-3BCCE057437E}" presName="rootComposite" presStyleCnt="0"/>
      <dgm:spPr/>
    </dgm:pt>
    <dgm:pt modelId="{2B63937B-8643-4B20-AF9E-E6EEABBC13EA}" type="pres">
      <dgm:prSet presAssocID="{E2861FCA-00E8-45AC-A198-3BCCE057437E}" presName="rootText" presStyleLbl="node3" presStyleIdx="3" presStyleCnt="6" custScaleX="186284" custScaleY="11111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90BEDC9-13A2-4336-8EA3-95B4249C936F}" type="pres">
      <dgm:prSet presAssocID="{E2861FCA-00E8-45AC-A198-3BCCE057437E}" presName="rootConnector" presStyleLbl="node3" presStyleIdx="3" presStyleCnt="6"/>
      <dgm:spPr/>
      <dgm:t>
        <a:bodyPr/>
        <a:lstStyle/>
        <a:p>
          <a:endParaRPr lang="en-US"/>
        </a:p>
      </dgm:t>
    </dgm:pt>
    <dgm:pt modelId="{E77A9E30-1C9F-4150-8D86-2BEAD2362230}" type="pres">
      <dgm:prSet presAssocID="{E2861FCA-00E8-45AC-A198-3BCCE057437E}" presName="hierChild4" presStyleCnt="0"/>
      <dgm:spPr/>
    </dgm:pt>
    <dgm:pt modelId="{BD9AF6D4-38A7-4BED-8E86-9725565B6FFC}" type="pres">
      <dgm:prSet presAssocID="{E2861FCA-00E8-45AC-A198-3BCCE057437E}" presName="hierChild5" presStyleCnt="0"/>
      <dgm:spPr/>
    </dgm:pt>
    <dgm:pt modelId="{9C988378-4F7F-4A93-A870-0C21A704BE07}" type="pres">
      <dgm:prSet presAssocID="{F854C6F1-C4FD-4D54-8F70-E10B4597E658}" presName="hierChild5" presStyleCnt="0"/>
      <dgm:spPr/>
    </dgm:pt>
    <dgm:pt modelId="{4700436D-E038-4E95-ACB9-085357F797E5}" type="pres">
      <dgm:prSet presAssocID="{44E81EF7-CD51-423F-A183-FCEAA8A32B83}" presName="Name37" presStyleLbl="parChTrans1D2" presStyleIdx="1" presStyleCnt="7"/>
      <dgm:spPr/>
      <dgm:t>
        <a:bodyPr/>
        <a:lstStyle/>
        <a:p>
          <a:endParaRPr lang="en-US"/>
        </a:p>
      </dgm:t>
    </dgm:pt>
    <dgm:pt modelId="{538C1CE1-ADBA-4C9A-967D-4C435C723DAF}" type="pres">
      <dgm:prSet presAssocID="{12DE8024-8443-426A-A367-B57EBD49E7C3}" presName="hierRoot2" presStyleCnt="0">
        <dgm:presLayoutVars>
          <dgm:hierBranch val="init"/>
        </dgm:presLayoutVars>
      </dgm:prSet>
      <dgm:spPr/>
    </dgm:pt>
    <dgm:pt modelId="{065871F0-1344-4982-A4E6-2C00373F8BE4}" type="pres">
      <dgm:prSet presAssocID="{12DE8024-8443-426A-A367-B57EBD49E7C3}" presName="rootComposite" presStyleCnt="0"/>
      <dgm:spPr/>
    </dgm:pt>
    <dgm:pt modelId="{6B9153ED-DD92-46DF-94BE-2CDDB052D7EA}" type="pres">
      <dgm:prSet presAssocID="{12DE8024-8443-426A-A367-B57EBD49E7C3}" presName="rootText" presStyleLbl="node2" presStyleIdx="1" presStyleCnt="6" custScaleX="254063" custScaleY="16695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693CD00-A0B8-4550-AA27-D7DDE1E79235}" type="pres">
      <dgm:prSet presAssocID="{12DE8024-8443-426A-A367-B57EBD49E7C3}" presName="rootConnector" presStyleLbl="node2" presStyleIdx="1" presStyleCnt="6"/>
      <dgm:spPr/>
      <dgm:t>
        <a:bodyPr/>
        <a:lstStyle/>
        <a:p>
          <a:endParaRPr lang="en-US"/>
        </a:p>
      </dgm:t>
    </dgm:pt>
    <dgm:pt modelId="{7D05ADF6-75AA-4ABD-9119-76FF134D2752}" type="pres">
      <dgm:prSet presAssocID="{12DE8024-8443-426A-A367-B57EBD49E7C3}" presName="hierChild4" presStyleCnt="0"/>
      <dgm:spPr/>
    </dgm:pt>
    <dgm:pt modelId="{CE937A81-FF15-4BD4-95DF-0C89C6157C43}" type="pres">
      <dgm:prSet presAssocID="{12DE8024-8443-426A-A367-B57EBD49E7C3}" presName="hierChild5" presStyleCnt="0"/>
      <dgm:spPr/>
    </dgm:pt>
    <dgm:pt modelId="{003EB349-DB91-4437-8475-8D947F631DBF}" type="pres">
      <dgm:prSet presAssocID="{697399D4-FF19-491C-BF84-B99376BABD29}" presName="Name37" presStyleLbl="parChTrans1D2" presStyleIdx="2" presStyleCnt="7"/>
      <dgm:spPr/>
      <dgm:t>
        <a:bodyPr/>
        <a:lstStyle/>
        <a:p>
          <a:endParaRPr lang="en-US"/>
        </a:p>
      </dgm:t>
    </dgm:pt>
    <dgm:pt modelId="{15E86576-D45F-42D1-BD87-6BAC63DE9B30}" type="pres">
      <dgm:prSet presAssocID="{4B4A982F-84D4-4111-B678-C5F7E0251A33}" presName="hierRoot2" presStyleCnt="0">
        <dgm:presLayoutVars>
          <dgm:hierBranch val="init"/>
        </dgm:presLayoutVars>
      </dgm:prSet>
      <dgm:spPr/>
    </dgm:pt>
    <dgm:pt modelId="{35DC223D-5047-43C6-A787-A8224DFE82CA}" type="pres">
      <dgm:prSet presAssocID="{4B4A982F-84D4-4111-B678-C5F7E0251A33}" presName="rootComposite" presStyleCnt="0"/>
      <dgm:spPr/>
    </dgm:pt>
    <dgm:pt modelId="{37E32547-EA02-4A84-A7C8-D68585B8E68E}" type="pres">
      <dgm:prSet presAssocID="{4B4A982F-84D4-4111-B678-C5F7E0251A33}" presName="rootText" presStyleLbl="node2" presStyleIdx="2" presStyleCnt="6" custScaleX="183589" custScaleY="16100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3F335F0-C15C-4D3B-9837-A49AA5553E3C}" type="pres">
      <dgm:prSet presAssocID="{4B4A982F-84D4-4111-B678-C5F7E0251A33}" presName="rootConnector" presStyleLbl="node2" presStyleIdx="2" presStyleCnt="6"/>
      <dgm:spPr/>
      <dgm:t>
        <a:bodyPr/>
        <a:lstStyle/>
        <a:p>
          <a:endParaRPr lang="en-US"/>
        </a:p>
      </dgm:t>
    </dgm:pt>
    <dgm:pt modelId="{389602F7-F5A2-441D-AB71-B249770A0531}" type="pres">
      <dgm:prSet presAssocID="{4B4A982F-84D4-4111-B678-C5F7E0251A33}" presName="hierChild4" presStyleCnt="0"/>
      <dgm:spPr/>
    </dgm:pt>
    <dgm:pt modelId="{113BFC25-40C3-4E44-8BE2-AAC4758AC789}" type="pres">
      <dgm:prSet presAssocID="{4B4A982F-84D4-4111-B678-C5F7E0251A33}" presName="hierChild5" presStyleCnt="0"/>
      <dgm:spPr/>
    </dgm:pt>
    <dgm:pt modelId="{48864283-0C81-4673-886A-3FA6C79A3187}" type="pres">
      <dgm:prSet presAssocID="{514D4DAA-0831-47C1-A14D-5A4D8C395C86}" presName="Name37" presStyleLbl="parChTrans1D2" presStyleIdx="3" presStyleCnt="7"/>
      <dgm:spPr/>
      <dgm:t>
        <a:bodyPr/>
        <a:lstStyle/>
        <a:p>
          <a:endParaRPr lang="en-US"/>
        </a:p>
      </dgm:t>
    </dgm:pt>
    <dgm:pt modelId="{AA31CC96-DCF3-49ED-85A9-6524EC80AE76}" type="pres">
      <dgm:prSet presAssocID="{78DB855B-4AD2-43A0-AE4C-42E869159EA4}" presName="hierRoot2" presStyleCnt="0">
        <dgm:presLayoutVars>
          <dgm:hierBranch val="init"/>
        </dgm:presLayoutVars>
      </dgm:prSet>
      <dgm:spPr/>
    </dgm:pt>
    <dgm:pt modelId="{3FC92F3F-803D-4459-9B2A-75EBA4A16BCD}" type="pres">
      <dgm:prSet presAssocID="{78DB855B-4AD2-43A0-AE4C-42E869159EA4}" presName="rootComposite" presStyleCnt="0"/>
      <dgm:spPr/>
    </dgm:pt>
    <dgm:pt modelId="{F65C4A72-9B4D-4836-90DC-17D6BDCC7111}" type="pres">
      <dgm:prSet presAssocID="{78DB855B-4AD2-43A0-AE4C-42E869159EA4}" presName="rootText" presStyleLbl="node2" presStyleIdx="3" presStyleCnt="6" custScaleX="264699" custScaleY="15924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4230E78-9400-4A67-AAE2-43E756722EBD}" type="pres">
      <dgm:prSet presAssocID="{78DB855B-4AD2-43A0-AE4C-42E869159EA4}" presName="rootConnector" presStyleLbl="node2" presStyleIdx="3" presStyleCnt="6"/>
      <dgm:spPr/>
      <dgm:t>
        <a:bodyPr/>
        <a:lstStyle/>
        <a:p>
          <a:endParaRPr lang="en-US"/>
        </a:p>
      </dgm:t>
    </dgm:pt>
    <dgm:pt modelId="{9D20C4CD-3AF7-4E8F-8245-CB5B94074E3C}" type="pres">
      <dgm:prSet presAssocID="{78DB855B-4AD2-43A0-AE4C-42E869159EA4}" presName="hierChild4" presStyleCnt="0"/>
      <dgm:spPr/>
    </dgm:pt>
    <dgm:pt modelId="{D09A43A5-7A19-4A7A-A31F-401A6C4AE2D7}" type="pres">
      <dgm:prSet presAssocID="{78DB855B-4AD2-43A0-AE4C-42E869159EA4}" presName="hierChild5" presStyleCnt="0"/>
      <dgm:spPr/>
    </dgm:pt>
    <dgm:pt modelId="{CAA45D05-51E6-41E1-8A84-0024D7721C4B}" type="pres">
      <dgm:prSet presAssocID="{B4520679-1307-49F1-B71B-FA2C63B4853B}" presName="Name37" presStyleLbl="parChTrans1D2" presStyleIdx="4" presStyleCnt="7"/>
      <dgm:spPr/>
      <dgm:t>
        <a:bodyPr/>
        <a:lstStyle/>
        <a:p>
          <a:endParaRPr lang="en-US"/>
        </a:p>
      </dgm:t>
    </dgm:pt>
    <dgm:pt modelId="{9AEBB4F3-06A4-4BEF-A88E-D30D8EF87890}" type="pres">
      <dgm:prSet presAssocID="{F487FB0A-04DD-4E7B-ACF0-EDCBBCA257D1}" presName="hierRoot2" presStyleCnt="0">
        <dgm:presLayoutVars>
          <dgm:hierBranch val="init"/>
        </dgm:presLayoutVars>
      </dgm:prSet>
      <dgm:spPr/>
    </dgm:pt>
    <dgm:pt modelId="{7209A018-2443-4C06-9ABE-2C863E0F8780}" type="pres">
      <dgm:prSet presAssocID="{F487FB0A-04DD-4E7B-ACF0-EDCBBCA257D1}" presName="rootComposite" presStyleCnt="0"/>
      <dgm:spPr/>
    </dgm:pt>
    <dgm:pt modelId="{EBC8E47A-942F-4209-A5E8-A50162448DE2}" type="pres">
      <dgm:prSet presAssocID="{F487FB0A-04DD-4E7B-ACF0-EDCBBCA257D1}" presName="rootText" presStyleLbl="node2" presStyleIdx="4" presStyleCnt="6" custScaleY="12917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7F0138A-9D78-4167-A148-EE190C913289}" type="pres">
      <dgm:prSet presAssocID="{F487FB0A-04DD-4E7B-ACF0-EDCBBCA257D1}" presName="rootConnector" presStyleLbl="node2" presStyleIdx="4" presStyleCnt="6"/>
      <dgm:spPr/>
      <dgm:t>
        <a:bodyPr/>
        <a:lstStyle/>
        <a:p>
          <a:endParaRPr lang="en-US"/>
        </a:p>
      </dgm:t>
    </dgm:pt>
    <dgm:pt modelId="{BC386884-D3E1-4DAC-88E3-11E5281F531D}" type="pres">
      <dgm:prSet presAssocID="{F487FB0A-04DD-4E7B-ACF0-EDCBBCA257D1}" presName="hierChild4" presStyleCnt="0"/>
      <dgm:spPr/>
    </dgm:pt>
    <dgm:pt modelId="{3884485A-DBB8-43F2-8D19-9DF3A381860E}" type="pres">
      <dgm:prSet presAssocID="{14AA7BC6-64B4-48D0-8F70-DD0C8FD3424F}" presName="Name37" presStyleLbl="parChTrans1D3" presStyleIdx="4" presStyleCnt="8"/>
      <dgm:spPr/>
      <dgm:t>
        <a:bodyPr/>
        <a:lstStyle/>
        <a:p>
          <a:endParaRPr lang="en-US"/>
        </a:p>
      </dgm:t>
    </dgm:pt>
    <dgm:pt modelId="{590CC3B6-0DC0-4889-AA4B-58DAE0166E92}" type="pres">
      <dgm:prSet presAssocID="{2ACF2C71-7444-4851-874F-899994BF8E94}" presName="hierRoot2" presStyleCnt="0">
        <dgm:presLayoutVars>
          <dgm:hierBranch val="init"/>
        </dgm:presLayoutVars>
      </dgm:prSet>
      <dgm:spPr/>
    </dgm:pt>
    <dgm:pt modelId="{BAB83544-6935-4A49-AE71-9C9D9B446DB7}" type="pres">
      <dgm:prSet presAssocID="{2ACF2C71-7444-4851-874F-899994BF8E94}" presName="rootComposite" presStyleCnt="0"/>
      <dgm:spPr/>
    </dgm:pt>
    <dgm:pt modelId="{5F25C4F8-E439-433D-8A3C-6BDD25EBDBA4}" type="pres">
      <dgm:prSet presAssocID="{2ACF2C71-7444-4851-874F-899994BF8E94}" presName="rootText" presStyleLbl="node3" presStyleIdx="4" presStyleCnt="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BF1C16C-DE30-4F32-8BEB-0DF9947160C7}" type="pres">
      <dgm:prSet presAssocID="{2ACF2C71-7444-4851-874F-899994BF8E94}" presName="rootConnector" presStyleLbl="node3" presStyleIdx="4" presStyleCnt="6"/>
      <dgm:spPr/>
      <dgm:t>
        <a:bodyPr/>
        <a:lstStyle/>
        <a:p>
          <a:endParaRPr lang="en-US"/>
        </a:p>
      </dgm:t>
    </dgm:pt>
    <dgm:pt modelId="{98A9F327-57AE-4DF6-B462-F846D6C6C868}" type="pres">
      <dgm:prSet presAssocID="{2ACF2C71-7444-4851-874F-899994BF8E94}" presName="hierChild4" presStyleCnt="0"/>
      <dgm:spPr/>
    </dgm:pt>
    <dgm:pt modelId="{479FCDC9-CE8D-4CD9-AA0B-D22B05A211AE}" type="pres">
      <dgm:prSet presAssocID="{2ACF2C71-7444-4851-874F-899994BF8E94}" presName="hierChild5" presStyleCnt="0"/>
      <dgm:spPr/>
    </dgm:pt>
    <dgm:pt modelId="{3296F13A-25D8-4151-B380-4F69FBBF67FE}" type="pres">
      <dgm:prSet presAssocID="{380506E6-2ECF-4EE7-A2B3-C20EBF21FDEC}" presName="Name37" presStyleLbl="parChTrans1D3" presStyleIdx="5" presStyleCnt="8"/>
      <dgm:spPr/>
      <dgm:t>
        <a:bodyPr/>
        <a:lstStyle/>
        <a:p>
          <a:endParaRPr lang="en-US"/>
        </a:p>
      </dgm:t>
    </dgm:pt>
    <dgm:pt modelId="{948FE5BE-F118-45E7-A2EA-B7412D03D470}" type="pres">
      <dgm:prSet presAssocID="{0596CFE1-2A53-4A3E-9C3C-0014F8DCAA9A}" presName="hierRoot2" presStyleCnt="0">
        <dgm:presLayoutVars>
          <dgm:hierBranch val="init"/>
        </dgm:presLayoutVars>
      </dgm:prSet>
      <dgm:spPr/>
    </dgm:pt>
    <dgm:pt modelId="{D0C7DE9A-73B5-4AFF-B53B-64B93308A317}" type="pres">
      <dgm:prSet presAssocID="{0596CFE1-2A53-4A3E-9C3C-0014F8DCAA9A}" presName="rootComposite" presStyleCnt="0"/>
      <dgm:spPr/>
    </dgm:pt>
    <dgm:pt modelId="{386899F6-5465-4F93-9558-5D1BA641AEA5}" type="pres">
      <dgm:prSet presAssocID="{0596CFE1-2A53-4A3E-9C3C-0014F8DCAA9A}" presName="rootText" presStyleLbl="node3" presStyleIdx="5" presStyleCnt="6" custScaleY="14910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11BC3FF-A667-41CE-93BF-76B530AF5046}" type="pres">
      <dgm:prSet presAssocID="{0596CFE1-2A53-4A3E-9C3C-0014F8DCAA9A}" presName="rootConnector" presStyleLbl="node3" presStyleIdx="5" presStyleCnt="6"/>
      <dgm:spPr/>
      <dgm:t>
        <a:bodyPr/>
        <a:lstStyle/>
        <a:p>
          <a:endParaRPr lang="en-US"/>
        </a:p>
      </dgm:t>
    </dgm:pt>
    <dgm:pt modelId="{28E03213-C757-4955-A543-675540BBAB14}" type="pres">
      <dgm:prSet presAssocID="{0596CFE1-2A53-4A3E-9C3C-0014F8DCAA9A}" presName="hierChild4" presStyleCnt="0"/>
      <dgm:spPr/>
    </dgm:pt>
    <dgm:pt modelId="{2EFB8522-5DD9-49A7-8205-3160258B459E}" type="pres">
      <dgm:prSet presAssocID="{0596CFE1-2A53-4A3E-9C3C-0014F8DCAA9A}" presName="hierChild5" presStyleCnt="0"/>
      <dgm:spPr/>
    </dgm:pt>
    <dgm:pt modelId="{1BEB4CDB-63D2-495E-971A-22CDD240FE8F}" type="pres">
      <dgm:prSet presAssocID="{F487FB0A-04DD-4E7B-ACF0-EDCBBCA257D1}" presName="hierChild5" presStyleCnt="0"/>
      <dgm:spPr/>
    </dgm:pt>
    <dgm:pt modelId="{D4C69AE2-D912-4A10-B0C1-C3D72D70D0DA}" type="pres">
      <dgm:prSet presAssocID="{E48BED02-F633-48AE-B350-40671FEE76DD}" presName="Name37" presStyleLbl="parChTrans1D2" presStyleIdx="5" presStyleCnt="7"/>
      <dgm:spPr/>
      <dgm:t>
        <a:bodyPr/>
        <a:lstStyle/>
        <a:p>
          <a:endParaRPr lang="en-US"/>
        </a:p>
      </dgm:t>
    </dgm:pt>
    <dgm:pt modelId="{120DB4C9-4A09-4E61-A391-4BB3DB1D33F3}" type="pres">
      <dgm:prSet presAssocID="{950B1E3B-62C1-487D-99B9-EA517690EF7D}" presName="hierRoot2" presStyleCnt="0">
        <dgm:presLayoutVars>
          <dgm:hierBranch val="init"/>
        </dgm:presLayoutVars>
      </dgm:prSet>
      <dgm:spPr/>
    </dgm:pt>
    <dgm:pt modelId="{D5E52476-4F68-41D1-9FD1-5C1E65F7C092}" type="pres">
      <dgm:prSet presAssocID="{950B1E3B-62C1-487D-99B9-EA517690EF7D}" presName="rootComposite" presStyleCnt="0"/>
      <dgm:spPr/>
    </dgm:pt>
    <dgm:pt modelId="{4568C393-C379-451F-AA8B-8301D0709E26}" type="pres">
      <dgm:prSet presAssocID="{950B1E3B-62C1-487D-99B9-EA517690EF7D}" presName="rootText" presStyleLbl="node2" presStyleIdx="5" presStyleCnt="6" custScaleX="135359" custScaleY="29666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4C8038C-F175-4224-82C4-858E61108DCF}" type="pres">
      <dgm:prSet presAssocID="{950B1E3B-62C1-487D-99B9-EA517690EF7D}" presName="rootConnector" presStyleLbl="node2" presStyleIdx="5" presStyleCnt="6"/>
      <dgm:spPr/>
      <dgm:t>
        <a:bodyPr/>
        <a:lstStyle/>
        <a:p>
          <a:endParaRPr lang="en-US"/>
        </a:p>
      </dgm:t>
    </dgm:pt>
    <dgm:pt modelId="{4370B702-EDE8-4D7D-A7B9-ECA46F6D0DEA}" type="pres">
      <dgm:prSet presAssocID="{950B1E3B-62C1-487D-99B9-EA517690EF7D}" presName="hierChild4" presStyleCnt="0"/>
      <dgm:spPr/>
    </dgm:pt>
    <dgm:pt modelId="{A83EB0C7-97E9-46A4-A691-46CAA973477D}" type="pres">
      <dgm:prSet presAssocID="{950B1E3B-62C1-487D-99B9-EA517690EF7D}" presName="hierChild5" presStyleCnt="0"/>
      <dgm:spPr/>
    </dgm:pt>
    <dgm:pt modelId="{5A1AF9FE-6A55-46C6-8E8B-218F8F9B30B4}" type="pres">
      <dgm:prSet presAssocID="{D05C8B14-EEE1-4A39-9DAA-C0982E629401}" presName="hierChild3" presStyleCnt="0"/>
      <dgm:spPr/>
    </dgm:pt>
    <dgm:pt modelId="{DBB48312-2628-4481-A3B2-5B618D72B782}" type="pres">
      <dgm:prSet presAssocID="{EAAF1C0C-77EE-4EC3-B940-AA5420D56A65}" presName="Name111" presStyleLbl="parChTrans1D2" presStyleIdx="6" presStyleCnt="7"/>
      <dgm:spPr/>
      <dgm:t>
        <a:bodyPr/>
        <a:lstStyle/>
        <a:p>
          <a:endParaRPr lang="en-US"/>
        </a:p>
      </dgm:t>
    </dgm:pt>
    <dgm:pt modelId="{AF7617C7-86C7-45B5-8E31-C0C2F582B672}" type="pres">
      <dgm:prSet presAssocID="{B05B35B4-9BC6-4F16-96EE-AB859A547BF0}" presName="hierRoot3" presStyleCnt="0">
        <dgm:presLayoutVars>
          <dgm:hierBranch val="init"/>
        </dgm:presLayoutVars>
      </dgm:prSet>
      <dgm:spPr/>
    </dgm:pt>
    <dgm:pt modelId="{F9AF17D8-A5F4-4D26-845E-4EE70E5F159F}" type="pres">
      <dgm:prSet presAssocID="{B05B35B4-9BC6-4F16-96EE-AB859A547BF0}" presName="rootComposite3" presStyleCnt="0"/>
      <dgm:spPr/>
    </dgm:pt>
    <dgm:pt modelId="{AE639E13-DBEB-4068-956C-A0D6C134747E}" type="pres">
      <dgm:prSet presAssocID="{B05B35B4-9BC6-4F16-96EE-AB859A547BF0}" presName="rootText3" presStyleLbl="asst1" presStyleIdx="0" presStyleCnt="3" custScaleX="18030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F7A3D56-7BF0-4ECF-B790-221442D9060C}" type="pres">
      <dgm:prSet presAssocID="{B05B35B4-9BC6-4F16-96EE-AB859A547BF0}" presName="rootConnector3" presStyleLbl="asst1" presStyleIdx="0" presStyleCnt="3"/>
      <dgm:spPr/>
      <dgm:t>
        <a:bodyPr/>
        <a:lstStyle/>
        <a:p>
          <a:endParaRPr lang="en-US"/>
        </a:p>
      </dgm:t>
    </dgm:pt>
    <dgm:pt modelId="{4707FA00-4717-483D-B58A-0E8B224C0B73}" type="pres">
      <dgm:prSet presAssocID="{B05B35B4-9BC6-4F16-96EE-AB859A547BF0}" presName="hierChild6" presStyleCnt="0"/>
      <dgm:spPr/>
    </dgm:pt>
    <dgm:pt modelId="{B4D5DC01-788B-4072-BBAD-E6A010A1ABCB}" type="pres">
      <dgm:prSet presAssocID="{B05B35B4-9BC6-4F16-96EE-AB859A547BF0}" presName="hierChild7" presStyleCnt="0"/>
      <dgm:spPr/>
    </dgm:pt>
    <dgm:pt modelId="{71DD836D-47C1-463F-ACD7-FE1F5688F880}" type="pres">
      <dgm:prSet presAssocID="{01A0BC4B-85A6-4037-8D4A-8F2BE9904DFE}" presName="Name111" presStyleLbl="parChTrans1D3" presStyleIdx="6" presStyleCnt="8"/>
      <dgm:spPr/>
      <dgm:t>
        <a:bodyPr/>
        <a:lstStyle/>
        <a:p>
          <a:endParaRPr lang="en-US"/>
        </a:p>
      </dgm:t>
    </dgm:pt>
    <dgm:pt modelId="{C10BAF57-E0CD-4265-B5D6-0C3997148D09}" type="pres">
      <dgm:prSet presAssocID="{430E9540-AB59-419F-8B61-5908ABA3B561}" presName="hierRoot3" presStyleCnt="0">
        <dgm:presLayoutVars>
          <dgm:hierBranch val="init"/>
        </dgm:presLayoutVars>
      </dgm:prSet>
      <dgm:spPr/>
    </dgm:pt>
    <dgm:pt modelId="{1C511BEA-2159-4A9C-82E1-9C8996792297}" type="pres">
      <dgm:prSet presAssocID="{430E9540-AB59-419F-8B61-5908ABA3B561}" presName="rootComposite3" presStyleCnt="0"/>
      <dgm:spPr/>
    </dgm:pt>
    <dgm:pt modelId="{EB282E55-2A22-4D6A-8CEE-E919BBC68599}" type="pres">
      <dgm:prSet presAssocID="{430E9540-AB59-419F-8B61-5908ABA3B561}" presName="rootText3" presStyleLbl="asst1" presStyleIdx="1" presStyleCnt="3" custScaleX="14370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940E19A-E34E-4301-9A9E-64050D29A901}" type="pres">
      <dgm:prSet presAssocID="{430E9540-AB59-419F-8B61-5908ABA3B561}" presName="rootConnector3" presStyleLbl="asst1" presStyleIdx="1" presStyleCnt="3"/>
      <dgm:spPr/>
      <dgm:t>
        <a:bodyPr/>
        <a:lstStyle/>
        <a:p>
          <a:endParaRPr lang="en-US"/>
        </a:p>
      </dgm:t>
    </dgm:pt>
    <dgm:pt modelId="{DAF59FE3-9A87-453B-AED8-985E8B2DBA20}" type="pres">
      <dgm:prSet presAssocID="{430E9540-AB59-419F-8B61-5908ABA3B561}" presName="hierChild6" presStyleCnt="0"/>
      <dgm:spPr/>
    </dgm:pt>
    <dgm:pt modelId="{023FB564-5F78-4F9B-B423-CC47D69A24A7}" type="pres">
      <dgm:prSet presAssocID="{430E9540-AB59-419F-8B61-5908ABA3B561}" presName="hierChild7" presStyleCnt="0"/>
      <dgm:spPr/>
    </dgm:pt>
    <dgm:pt modelId="{7F4841EB-5C67-4763-9BB2-849C9F658C07}" type="pres">
      <dgm:prSet presAssocID="{2A3418D1-0847-4CB5-BEEF-91E39329BC57}" presName="Name111" presStyleLbl="parChTrans1D3" presStyleIdx="7" presStyleCnt="8"/>
      <dgm:spPr/>
      <dgm:t>
        <a:bodyPr/>
        <a:lstStyle/>
        <a:p>
          <a:endParaRPr lang="en-US"/>
        </a:p>
      </dgm:t>
    </dgm:pt>
    <dgm:pt modelId="{96F85EC5-A9D3-4B90-AF7F-C926D9A77E1C}" type="pres">
      <dgm:prSet presAssocID="{C1454E71-1597-4CD2-A5BF-3806D9860461}" presName="hierRoot3" presStyleCnt="0">
        <dgm:presLayoutVars>
          <dgm:hierBranch val="init"/>
        </dgm:presLayoutVars>
      </dgm:prSet>
      <dgm:spPr/>
    </dgm:pt>
    <dgm:pt modelId="{C8ECF45F-A0E0-4C5C-B94E-D3DFB3452AFD}" type="pres">
      <dgm:prSet presAssocID="{C1454E71-1597-4CD2-A5BF-3806D9860461}" presName="rootComposite3" presStyleCnt="0"/>
      <dgm:spPr/>
    </dgm:pt>
    <dgm:pt modelId="{BC52B07A-2E1C-4086-8BAE-8447E02239FB}" type="pres">
      <dgm:prSet presAssocID="{C1454E71-1597-4CD2-A5BF-3806D9860461}" presName="rootText3" presStyleLbl="asst1" presStyleIdx="2" presStyleCnt="3" custScaleX="24093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7D65F91-410B-4E95-8F41-C302E6AEE201}" type="pres">
      <dgm:prSet presAssocID="{C1454E71-1597-4CD2-A5BF-3806D9860461}" presName="rootConnector3" presStyleLbl="asst1" presStyleIdx="2" presStyleCnt="3"/>
      <dgm:spPr/>
      <dgm:t>
        <a:bodyPr/>
        <a:lstStyle/>
        <a:p>
          <a:endParaRPr lang="en-US"/>
        </a:p>
      </dgm:t>
    </dgm:pt>
    <dgm:pt modelId="{3143BAD3-C2C1-4213-A0DB-76B37DB6AF3E}" type="pres">
      <dgm:prSet presAssocID="{C1454E71-1597-4CD2-A5BF-3806D9860461}" presName="hierChild6" presStyleCnt="0"/>
      <dgm:spPr/>
    </dgm:pt>
    <dgm:pt modelId="{252CE4CC-52BD-42CD-872D-833D692F76B2}" type="pres">
      <dgm:prSet presAssocID="{C1454E71-1597-4CD2-A5BF-3806D9860461}" presName="hierChild7" presStyleCnt="0"/>
      <dgm:spPr/>
    </dgm:pt>
  </dgm:ptLst>
  <dgm:cxnLst>
    <dgm:cxn modelId="{6852AFB5-0C87-47B2-ADE9-F0097DD7EBA6}" type="presOf" srcId="{514D4DAA-0831-47C1-A14D-5A4D8C395C86}" destId="{48864283-0C81-4673-886A-3FA6C79A3187}" srcOrd="0" destOrd="0" presId="urn:microsoft.com/office/officeart/2005/8/layout/orgChart1"/>
    <dgm:cxn modelId="{E3ABBFF4-DDFD-4C73-9B36-FC8F2698E8F7}" type="presOf" srcId="{CA20FD6F-16BA-4E43-9779-33C90EE0099E}" destId="{3CCDD3FA-19C7-4F27-B1ED-79013E1FFDA2}" srcOrd="0" destOrd="0" presId="urn:microsoft.com/office/officeart/2005/8/layout/orgChart1"/>
    <dgm:cxn modelId="{56333E9B-8724-4613-A488-5EF061D5C348}" type="presOf" srcId="{2A3418D1-0847-4CB5-BEEF-91E39329BC57}" destId="{7F4841EB-5C67-4763-9BB2-849C9F658C07}" srcOrd="0" destOrd="0" presId="urn:microsoft.com/office/officeart/2005/8/layout/orgChart1"/>
    <dgm:cxn modelId="{F6A097BE-349E-459A-8870-AB3A46CB608B}" type="presOf" srcId="{01A0BC4B-85A6-4037-8D4A-8F2BE9904DFE}" destId="{71DD836D-47C1-463F-ACD7-FE1F5688F880}" srcOrd="0" destOrd="0" presId="urn:microsoft.com/office/officeart/2005/8/layout/orgChart1"/>
    <dgm:cxn modelId="{7227A316-0269-4AF0-AD6D-B841C546C6A3}" type="presOf" srcId="{E2861FCA-00E8-45AC-A198-3BCCE057437E}" destId="{2B63937B-8643-4B20-AF9E-E6EEABBC13EA}" srcOrd="0" destOrd="0" presId="urn:microsoft.com/office/officeart/2005/8/layout/orgChart1"/>
    <dgm:cxn modelId="{D41AECBC-BA33-4FA2-9913-BFDD661F3964}" type="presOf" srcId="{C1454E71-1597-4CD2-A5BF-3806D9860461}" destId="{E7D65F91-410B-4E95-8F41-C302E6AEE201}" srcOrd="1" destOrd="0" presId="urn:microsoft.com/office/officeart/2005/8/layout/orgChart1"/>
    <dgm:cxn modelId="{1073A826-838F-4EC8-8AF8-3F732C43FAD0}" srcId="{B05B35B4-9BC6-4F16-96EE-AB859A547BF0}" destId="{430E9540-AB59-419F-8B61-5908ABA3B561}" srcOrd="0" destOrd="0" parTransId="{01A0BC4B-85A6-4037-8D4A-8F2BE9904DFE}" sibTransId="{55C91B0C-2B30-48D1-B79A-8AA5A960BA84}"/>
    <dgm:cxn modelId="{76276AD6-D51F-4B5C-BF2A-81949262A0E3}" type="presOf" srcId="{2ACF2C71-7444-4851-874F-899994BF8E94}" destId="{5F25C4F8-E439-433D-8A3C-6BDD25EBDBA4}" srcOrd="0" destOrd="0" presId="urn:microsoft.com/office/officeart/2005/8/layout/orgChart1"/>
    <dgm:cxn modelId="{A6E0E962-3BC8-441F-9CFC-E52191E7DDAB}" type="presOf" srcId="{DA3362AF-BDE2-4790-A600-5B70DEA5F3F0}" destId="{244265E0-ED76-4A7A-B877-4E48CF114939}" srcOrd="1" destOrd="0" presId="urn:microsoft.com/office/officeart/2005/8/layout/orgChart1"/>
    <dgm:cxn modelId="{04B9D73B-7C3A-4350-804E-843D2096766A}" srcId="{D05C8B14-EEE1-4A39-9DAA-C0982E629401}" destId="{78DB855B-4AD2-43A0-AE4C-42E869159EA4}" srcOrd="3" destOrd="0" parTransId="{514D4DAA-0831-47C1-A14D-5A4D8C395C86}" sibTransId="{7640346D-2FB8-469E-A132-5485457C7337}"/>
    <dgm:cxn modelId="{C5B89650-E739-46BC-9D10-F5FA1AEFDF27}" type="presOf" srcId="{78DB855B-4AD2-43A0-AE4C-42E869159EA4}" destId="{64230E78-9400-4A67-AAE2-43E756722EBD}" srcOrd="1" destOrd="0" presId="urn:microsoft.com/office/officeart/2005/8/layout/orgChart1"/>
    <dgm:cxn modelId="{DDE11FF6-E2EE-4C04-ABFC-D4E1C0BA3085}" type="presOf" srcId="{D05C8B14-EEE1-4A39-9DAA-C0982E629401}" destId="{E66FA6E4-716C-4B45-8D0B-67EF1854780C}" srcOrd="0" destOrd="0" presId="urn:microsoft.com/office/officeart/2005/8/layout/orgChart1"/>
    <dgm:cxn modelId="{BDE7EC4D-3C43-4EFF-87C1-267A66F5E7D3}" type="presOf" srcId="{EAAF1C0C-77EE-4EC3-B940-AA5420D56A65}" destId="{DBB48312-2628-4481-A3B2-5B618D72B782}" srcOrd="0" destOrd="0" presId="urn:microsoft.com/office/officeart/2005/8/layout/orgChart1"/>
    <dgm:cxn modelId="{794BE73C-0CBD-4D11-80CE-C73C0AA0E6FA}" type="presOf" srcId="{950B1E3B-62C1-487D-99B9-EA517690EF7D}" destId="{4568C393-C379-451F-AA8B-8301D0709E26}" srcOrd="0" destOrd="0" presId="urn:microsoft.com/office/officeart/2005/8/layout/orgChart1"/>
    <dgm:cxn modelId="{10D50F4F-5C5C-42AD-AB7C-ED5C611F207B}" type="presOf" srcId="{683B43DC-23BB-4A79-8D4E-A923A2AF0387}" destId="{2160800E-D823-4F08-9A6B-DE94EB8A449A}" srcOrd="0" destOrd="0" presId="urn:microsoft.com/office/officeart/2005/8/layout/orgChart1"/>
    <dgm:cxn modelId="{C9D74D34-8481-49D0-A624-8715655A7015}" type="presOf" srcId="{590AAADF-0C5B-423C-8AEB-F0D685F9D07B}" destId="{7B545507-2776-4D73-AEFF-478AD858A489}" srcOrd="0" destOrd="0" presId="urn:microsoft.com/office/officeart/2005/8/layout/orgChart1"/>
    <dgm:cxn modelId="{99244A1D-1F30-497F-A977-2ED25541202F}" type="presOf" srcId="{C1454E71-1597-4CD2-A5BF-3806D9860461}" destId="{BC52B07A-2E1C-4086-8BAE-8447E02239FB}" srcOrd="0" destOrd="0" presId="urn:microsoft.com/office/officeart/2005/8/layout/orgChart1"/>
    <dgm:cxn modelId="{70152C14-1429-496C-8616-ACFCE94AD782}" type="presOf" srcId="{E48BED02-F633-48AE-B350-40671FEE76DD}" destId="{D4C69AE2-D912-4A10-B0C1-C3D72D70D0DA}" srcOrd="0" destOrd="0" presId="urn:microsoft.com/office/officeart/2005/8/layout/orgChart1"/>
    <dgm:cxn modelId="{73ED1DE8-6D2A-42D9-AF38-107BA7B48522}" type="presOf" srcId="{B05B35B4-9BC6-4F16-96EE-AB859A547BF0}" destId="{6F7A3D56-7BF0-4ECF-B790-221442D9060C}" srcOrd="1" destOrd="0" presId="urn:microsoft.com/office/officeart/2005/8/layout/orgChart1"/>
    <dgm:cxn modelId="{698CF0E9-E7CF-495D-99CA-32B773CB81F8}" type="presOf" srcId="{D79351C9-05D4-4FD3-A343-1E0C165C34F5}" destId="{B2DAB0D5-2EB1-47DC-B6B3-1C4CE92CF539}" srcOrd="0" destOrd="0" presId="urn:microsoft.com/office/officeart/2005/8/layout/orgChart1"/>
    <dgm:cxn modelId="{7C64A588-9916-45AC-A64E-3A1D749CBABA}" srcId="{D05C8B14-EEE1-4A39-9DAA-C0982E629401}" destId="{F487FB0A-04DD-4E7B-ACF0-EDCBBCA257D1}" srcOrd="4" destOrd="0" parTransId="{B4520679-1307-49F1-B71B-FA2C63B4853B}" sibTransId="{110C3AD5-81FB-42E1-AF92-18E3FB598670}"/>
    <dgm:cxn modelId="{15B1E936-E547-4D29-A7EC-563C22AA3A64}" type="presOf" srcId="{D05C8B14-EEE1-4A39-9DAA-C0982E629401}" destId="{7EE0AB5B-27BD-4B6D-8BA9-BC4612A1C71B}" srcOrd="1" destOrd="0" presId="urn:microsoft.com/office/officeart/2005/8/layout/orgChart1"/>
    <dgm:cxn modelId="{2B8CD042-E8B9-48FE-B67A-ED7BA345FA32}" type="presOf" srcId="{44E81EF7-CD51-423F-A183-FCEAA8A32B83}" destId="{4700436D-E038-4E95-ACB9-085357F797E5}" srcOrd="0" destOrd="0" presId="urn:microsoft.com/office/officeart/2005/8/layout/orgChart1"/>
    <dgm:cxn modelId="{2EF3B161-0CEB-484E-8227-C77A1D21A1FE}" type="presOf" srcId="{F487FB0A-04DD-4E7B-ACF0-EDCBBCA257D1}" destId="{77F0138A-9D78-4167-A148-EE190C913289}" srcOrd="1" destOrd="0" presId="urn:microsoft.com/office/officeart/2005/8/layout/orgChart1"/>
    <dgm:cxn modelId="{7C0D31A1-A429-4CAE-A73F-699724EB46C3}" type="presOf" srcId="{F854C6F1-C4FD-4D54-8F70-E10B4597E658}" destId="{C3367C83-B49E-49E6-B4DB-E768ECCAC385}" srcOrd="0" destOrd="0" presId="urn:microsoft.com/office/officeart/2005/8/layout/orgChart1"/>
    <dgm:cxn modelId="{EAC80998-A14D-4045-AFD4-B3272E201149}" srcId="{D05C8B14-EEE1-4A39-9DAA-C0982E629401}" destId="{4B4A982F-84D4-4111-B678-C5F7E0251A33}" srcOrd="2" destOrd="0" parTransId="{697399D4-FF19-491C-BF84-B99376BABD29}" sibTransId="{8D8C9B3A-A18C-42AC-9C7F-1BE5539CAA26}"/>
    <dgm:cxn modelId="{D3178DE9-5575-4E36-AF72-4B38EB43BCF2}" type="presOf" srcId="{F854C6F1-C4FD-4D54-8F70-E10B4597E658}" destId="{B5AB1C55-21DF-444D-A1DA-FAE2506C50FB}" srcOrd="1" destOrd="0" presId="urn:microsoft.com/office/officeart/2005/8/layout/orgChart1"/>
    <dgm:cxn modelId="{474A4F72-E82F-48F4-B598-5F9335172C50}" type="presOf" srcId="{F487FB0A-04DD-4E7B-ACF0-EDCBBCA257D1}" destId="{EBC8E47A-942F-4209-A5E8-A50162448DE2}" srcOrd="0" destOrd="0" presId="urn:microsoft.com/office/officeart/2005/8/layout/orgChart1"/>
    <dgm:cxn modelId="{0B5A3020-BB24-4A8D-B6F2-FB5C973FE667}" type="presOf" srcId="{35F0A6FF-2D8B-45A2-A520-71FDCF9B84ED}" destId="{86D7BF69-B86E-4E44-BB2C-2DBDBFEF1D14}" srcOrd="0" destOrd="0" presId="urn:microsoft.com/office/officeart/2005/8/layout/orgChart1"/>
    <dgm:cxn modelId="{9476613F-F8C4-4542-B27A-95A38AA2A16E}" type="presOf" srcId="{CA20FD6F-16BA-4E43-9779-33C90EE0099E}" destId="{CA93C048-0A19-4944-939C-322E83FE2018}" srcOrd="1" destOrd="0" presId="urn:microsoft.com/office/officeart/2005/8/layout/orgChart1"/>
    <dgm:cxn modelId="{F871F3BF-F1B9-4E78-B52F-F3CB7E79D956}" type="presOf" srcId="{2ACF2C71-7444-4851-874F-899994BF8E94}" destId="{EBF1C16C-DE30-4F32-8BEB-0DF9947160C7}" srcOrd="1" destOrd="0" presId="urn:microsoft.com/office/officeart/2005/8/layout/orgChart1"/>
    <dgm:cxn modelId="{8BBDE39F-C888-444C-919D-5569A414E0B5}" type="presOf" srcId="{4B4A982F-84D4-4111-B678-C5F7E0251A33}" destId="{83F335F0-C15C-4D3B-9837-A49AA5553E3C}" srcOrd="1" destOrd="0" presId="urn:microsoft.com/office/officeart/2005/8/layout/orgChart1"/>
    <dgm:cxn modelId="{9C0BCF4A-B6D9-4E67-936B-E315FA28A8C6}" srcId="{F854C6F1-C4FD-4D54-8F70-E10B4597E658}" destId="{CA20FD6F-16BA-4E43-9779-33C90EE0099E}" srcOrd="2" destOrd="0" parTransId="{590AAADF-0C5B-423C-8AEB-F0D685F9D07B}" sibTransId="{09F4E38A-BF64-484B-B568-EA0CE51FE4BE}"/>
    <dgm:cxn modelId="{DCEFDA77-7CCF-483F-86DB-8DEDAAE40143}" type="presOf" srcId="{4B4A982F-84D4-4111-B678-C5F7E0251A33}" destId="{37E32547-EA02-4A84-A7C8-D68585B8E68E}" srcOrd="0" destOrd="0" presId="urn:microsoft.com/office/officeart/2005/8/layout/orgChart1"/>
    <dgm:cxn modelId="{C2207467-F3C5-4146-9F1D-FA7ED0C5A091}" type="presOf" srcId="{14AA7BC6-64B4-48D0-8F70-DD0C8FD3424F}" destId="{3884485A-DBB8-43F2-8D19-9DF3A381860E}" srcOrd="0" destOrd="0" presId="urn:microsoft.com/office/officeart/2005/8/layout/orgChart1"/>
    <dgm:cxn modelId="{27B966E2-9ECC-4CB8-9C02-EF398285D6EC}" srcId="{D05C8B14-EEE1-4A39-9DAA-C0982E629401}" destId="{B05B35B4-9BC6-4F16-96EE-AB859A547BF0}" srcOrd="6" destOrd="0" parTransId="{EAAF1C0C-77EE-4EC3-B940-AA5420D56A65}" sibTransId="{4E3A29E5-97EA-49FA-8B3A-D5402F41F899}"/>
    <dgm:cxn modelId="{E0608320-222B-4175-9F06-56CF2A1163F3}" srcId="{D05C8B14-EEE1-4A39-9DAA-C0982E629401}" destId="{950B1E3B-62C1-487D-99B9-EA517690EF7D}" srcOrd="5" destOrd="0" parTransId="{E48BED02-F633-48AE-B350-40671FEE76DD}" sibTransId="{442576FB-7475-4279-A0DB-F167F04ACE10}"/>
    <dgm:cxn modelId="{5B086906-1360-4691-BCB1-2C87C3C55CE5}" type="presOf" srcId="{B05B35B4-9BC6-4F16-96EE-AB859A547BF0}" destId="{AE639E13-DBEB-4068-956C-A0D6C134747E}" srcOrd="0" destOrd="0" presId="urn:microsoft.com/office/officeart/2005/8/layout/orgChart1"/>
    <dgm:cxn modelId="{C95D5EB2-163A-4AC1-9ED5-33EFAC90F90A}" srcId="{F854C6F1-C4FD-4D54-8F70-E10B4597E658}" destId="{DA3362AF-BDE2-4790-A600-5B70DEA5F3F0}" srcOrd="1" destOrd="0" parTransId="{8E1A8DE8-9B43-40DD-9878-D200689742C0}" sibTransId="{46DD9998-5DDF-47F2-8EF7-538C3AF87F1F}"/>
    <dgm:cxn modelId="{81791A1A-F0DA-4CA7-8599-D7B51ABD1592}" srcId="{D05C8B14-EEE1-4A39-9DAA-C0982E629401}" destId="{12DE8024-8443-426A-A367-B57EBD49E7C3}" srcOrd="1" destOrd="0" parTransId="{44E81EF7-CD51-423F-A183-FCEAA8A32B83}" sibTransId="{B4342729-241D-4004-886A-3052681F6D91}"/>
    <dgm:cxn modelId="{512D8AE5-6190-4824-A8C0-65FD15708C83}" srcId="{35F0A6FF-2D8B-45A2-A520-71FDCF9B84ED}" destId="{D05C8B14-EEE1-4A39-9DAA-C0982E629401}" srcOrd="0" destOrd="0" parTransId="{25BF5BDA-3D1C-4C1A-97B3-EBAAA24424DF}" sibTransId="{75AA5077-F5B5-4E16-9E1B-4A186FA15D74}"/>
    <dgm:cxn modelId="{D8A76600-FC0A-4367-BB01-76AC56866D2D}" srcId="{F854C6F1-C4FD-4D54-8F70-E10B4597E658}" destId="{3C7C0942-57E9-4242-983B-1D65083A7E59}" srcOrd="0" destOrd="0" parTransId="{683B43DC-23BB-4A79-8D4E-A923A2AF0387}" sibTransId="{456E8825-3EA7-46AC-AD4D-789AD0AB0733}"/>
    <dgm:cxn modelId="{8CB50ABF-AE8D-4B4E-91C5-EB4598ED3D2B}" srcId="{F854C6F1-C4FD-4D54-8F70-E10B4597E658}" destId="{E2861FCA-00E8-45AC-A198-3BCCE057437E}" srcOrd="3" destOrd="0" parTransId="{783880A4-B6EC-4319-B839-01780F00E341}" sibTransId="{ADA3CF3B-81BA-45AB-A628-05DA1139C05C}"/>
    <dgm:cxn modelId="{BF1C8887-CC81-42A5-9B6A-3E47D7F669AE}" type="presOf" srcId="{78DB855B-4AD2-43A0-AE4C-42E869159EA4}" destId="{F65C4A72-9B4D-4836-90DC-17D6BDCC7111}" srcOrd="0" destOrd="0" presId="urn:microsoft.com/office/officeart/2005/8/layout/orgChart1"/>
    <dgm:cxn modelId="{1D070C31-9A4C-4EE7-9466-66663E952F91}" type="presOf" srcId="{430E9540-AB59-419F-8B61-5908ABA3B561}" destId="{B940E19A-E34E-4301-9A9E-64050D29A901}" srcOrd="1" destOrd="0" presId="urn:microsoft.com/office/officeart/2005/8/layout/orgChart1"/>
    <dgm:cxn modelId="{566D9602-2EEE-4520-A101-61A68EC85414}" type="presOf" srcId="{12DE8024-8443-426A-A367-B57EBD49E7C3}" destId="{6B9153ED-DD92-46DF-94BE-2CDDB052D7EA}" srcOrd="0" destOrd="0" presId="urn:microsoft.com/office/officeart/2005/8/layout/orgChart1"/>
    <dgm:cxn modelId="{9731D76E-ADA0-431A-A422-D3ECBD3A32C6}" srcId="{F487FB0A-04DD-4E7B-ACF0-EDCBBCA257D1}" destId="{0596CFE1-2A53-4A3E-9C3C-0014F8DCAA9A}" srcOrd="1" destOrd="0" parTransId="{380506E6-2ECF-4EE7-A2B3-C20EBF21FDEC}" sibTransId="{8F07DCA1-31E3-49D2-98FD-810840C3D0FF}"/>
    <dgm:cxn modelId="{DE9F5F3D-B568-42B1-ACC6-9B654BC7ED77}" type="presOf" srcId="{697399D4-FF19-491C-BF84-B99376BABD29}" destId="{003EB349-DB91-4437-8475-8D947F631DBF}" srcOrd="0" destOrd="0" presId="urn:microsoft.com/office/officeart/2005/8/layout/orgChart1"/>
    <dgm:cxn modelId="{0A77D9C5-3014-4000-BF30-E71F903363B1}" type="presOf" srcId="{3C7C0942-57E9-4242-983B-1D65083A7E59}" destId="{4A7F458B-0503-446A-A855-66580EF76541}" srcOrd="1" destOrd="0" presId="urn:microsoft.com/office/officeart/2005/8/layout/orgChart1"/>
    <dgm:cxn modelId="{9E21B597-0413-4E04-86D1-9ABA2CC9685B}" type="presOf" srcId="{0596CFE1-2A53-4A3E-9C3C-0014F8DCAA9A}" destId="{611BC3FF-A667-41CE-93BF-76B530AF5046}" srcOrd="1" destOrd="0" presId="urn:microsoft.com/office/officeart/2005/8/layout/orgChart1"/>
    <dgm:cxn modelId="{B55FD2F7-F8AC-46F6-AF01-2D5C7437AC2E}" type="presOf" srcId="{3C7C0942-57E9-4242-983B-1D65083A7E59}" destId="{4C2267A1-3EA1-4FCB-A206-B01FC9F38A2F}" srcOrd="0" destOrd="0" presId="urn:microsoft.com/office/officeart/2005/8/layout/orgChart1"/>
    <dgm:cxn modelId="{6E5996F9-6497-4641-A7AB-88088A147809}" type="presOf" srcId="{DA3362AF-BDE2-4790-A600-5B70DEA5F3F0}" destId="{985F8499-ACB5-4A3C-897A-FA9B3358BF07}" srcOrd="0" destOrd="0" presId="urn:microsoft.com/office/officeart/2005/8/layout/orgChart1"/>
    <dgm:cxn modelId="{F8726997-3BDC-4BAA-A984-F8FD5382A1C6}" srcId="{B05B35B4-9BC6-4F16-96EE-AB859A547BF0}" destId="{C1454E71-1597-4CD2-A5BF-3806D9860461}" srcOrd="1" destOrd="0" parTransId="{2A3418D1-0847-4CB5-BEEF-91E39329BC57}" sibTransId="{055086C7-B9A0-4E8B-8C16-993ACCAA132E}"/>
    <dgm:cxn modelId="{ED1DCD90-6132-41D7-B267-86AD8AAC4F53}" type="presOf" srcId="{B4520679-1307-49F1-B71B-FA2C63B4853B}" destId="{CAA45D05-51E6-41E1-8A84-0024D7721C4B}" srcOrd="0" destOrd="0" presId="urn:microsoft.com/office/officeart/2005/8/layout/orgChart1"/>
    <dgm:cxn modelId="{1D87BED3-2874-4D4B-9B31-7A5837F49739}" srcId="{F487FB0A-04DD-4E7B-ACF0-EDCBBCA257D1}" destId="{2ACF2C71-7444-4851-874F-899994BF8E94}" srcOrd="0" destOrd="0" parTransId="{14AA7BC6-64B4-48D0-8F70-DD0C8FD3424F}" sibTransId="{B32F5AA4-1C81-49D1-B74F-460D4922A691}"/>
    <dgm:cxn modelId="{5BD89E9E-FF72-45C9-97BE-99276015B97D}" type="presOf" srcId="{8E1A8DE8-9B43-40DD-9878-D200689742C0}" destId="{9EAC8224-9AE3-4F00-80BE-52A95B4E990B}" srcOrd="0" destOrd="0" presId="urn:microsoft.com/office/officeart/2005/8/layout/orgChart1"/>
    <dgm:cxn modelId="{9998C505-349C-41D3-B723-D5569669AE20}" type="presOf" srcId="{E2861FCA-00E8-45AC-A198-3BCCE057437E}" destId="{C90BEDC9-13A2-4336-8EA3-95B4249C936F}" srcOrd="1" destOrd="0" presId="urn:microsoft.com/office/officeart/2005/8/layout/orgChart1"/>
    <dgm:cxn modelId="{5676BE4D-6C21-4A46-A264-479A2DE30C3A}" type="presOf" srcId="{783880A4-B6EC-4319-B839-01780F00E341}" destId="{FC36B405-35EC-4B27-A00F-8409AC5D49B4}" srcOrd="0" destOrd="0" presId="urn:microsoft.com/office/officeart/2005/8/layout/orgChart1"/>
    <dgm:cxn modelId="{22D44447-053A-4E7D-8675-2F7022438A40}" type="presOf" srcId="{12DE8024-8443-426A-A367-B57EBD49E7C3}" destId="{8693CD00-A0B8-4550-AA27-D7DDE1E79235}" srcOrd="1" destOrd="0" presId="urn:microsoft.com/office/officeart/2005/8/layout/orgChart1"/>
    <dgm:cxn modelId="{BAFD0D14-D282-4D28-ACED-3DF0F821C7B5}" type="presOf" srcId="{380506E6-2ECF-4EE7-A2B3-C20EBF21FDEC}" destId="{3296F13A-25D8-4151-B380-4F69FBBF67FE}" srcOrd="0" destOrd="0" presId="urn:microsoft.com/office/officeart/2005/8/layout/orgChart1"/>
    <dgm:cxn modelId="{BDBA4204-8004-445E-810A-675AB739805E}" type="presOf" srcId="{950B1E3B-62C1-487D-99B9-EA517690EF7D}" destId="{A4C8038C-F175-4224-82C4-858E61108DCF}" srcOrd="1" destOrd="0" presId="urn:microsoft.com/office/officeart/2005/8/layout/orgChart1"/>
    <dgm:cxn modelId="{38D82435-B363-4DE3-887D-E794396C97B5}" type="presOf" srcId="{430E9540-AB59-419F-8B61-5908ABA3B561}" destId="{EB282E55-2A22-4D6A-8CEE-E919BBC68599}" srcOrd="0" destOrd="0" presId="urn:microsoft.com/office/officeart/2005/8/layout/orgChart1"/>
    <dgm:cxn modelId="{DEBCCCB7-684A-4D38-B48A-3BDC4F77B42C}" srcId="{D05C8B14-EEE1-4A39-9DAA-C0982E629401}" destId="{F854C6F1-C4FD-4D54-8F70-E10B4597E658}" srcOrd="0" destOrd="0" parTransId="{D79351C9-05D4-4FD3-A343-1E0C165C34F5}" sibTransId="{535AE098-8F5F-4A6E-943D-8CAAD555489F}"/>
    <dgm:cxn modelId="{214D28E0-6DE7-47D5-90DA-1134FD70EFFD}" type="presOf" srcId="{0596CFE1-2A53-4A3E-9C3C-0014F8DCAA9A}" destId="{386899F6-5465-4F93-9558-5D1BA641AEA5}" srcOrd="0" destOrd="0" presId="urn:microsoft.com/office/officeart/2005/8/layout/orgChart1"/>
    <dgm:cxn modelId="{79CFB2EB-F8D1-4587-8854-C3A12DD11E0F}" type="presParOf" srcId="{86D7BF69-B86E-4E44-BB2C-2DBDBFEF1D14}" destId="{47B6EC53-C88C-476F-8E53-FEE7DE54E09F}" srcOrd="0" destOrd="0" presId="urn:microsoft.com/office/officeart/2005/8/layout/orgChart1"/>
    <dgm:cxn modelId="{506681F0-8247-440E-9802-6D90EB1874AE}" type="presParOf" srcId="{47B6EC53-C88C-476F-8E53-FEE7DE54E09F}" destId="{25EF4076-2A8C-4CAC-BF88-3ABE6126C0A0}" srcOrd="0" destOrd="0" presId="urn:microsoft.com/office/officeart/2005/8/layout/orgChart1"/>
    <dgm:cxn modelId="{23EA43B1-4C0A-4D22-AF35-C3E5ED3AB276}" type="presParOf" srcId="{25EF4076-2A8C-4CAC-BF88-3ABE6126C0A0}" destId="{E66FA6E4-716C-4B45-8D0B-67EF1854780C}" srcOrd="0" destOrd="0" presId="urn:microsoft.com/office/officeart/2005/8/layout/orgChart1"/>
    <dgm:cxn modelId="{A09E92C5-FA59-4D07-8661-F4E5DC50D38F}" type="presParOf" srcId="{25EF4076-2A8C-4CAC-BF88-3ABE6126C0A0}" destId="{7EE0AB5B-27BD-4B6D-8BA9-BC4612A1C71B}" srcOrd="1" destOrd="0" presId="urn:microsoft.com/office/officeart/2005/8/layout/orgChart1"/>
    <dgm:cxn modelId="{0CAB9B7A-4F3B-4FCB-91D5-AF27362EE7AA}" type="presParOf" srcId="{47B6EC53-C88C-476F-8E53-FEE7DE54E09F}" destId="{75220AC1-F526-4A14-95D7-BDB725B76E70}" srcOrd="1" destOrd="0" presId="urn:microsoft.com/office/officeart/2005/8/layout/orgChart1"/>
    <dgm:cxn modelId="{EBFE1C53-0246-472A-BBDE-96EF76962E0F}" type="presParOf" srcId="{75220AC1-F526-4A14-95D7-BDB725B76E70}" destId="{B2DAB0D5-2EB1-47DC-B6B3-1C4CE92CF539}" srcOrd="0" destOrd="0" presId="urn:microsoft.com/office/officeart/2005/8/layout/orgChart1"/>
    <dgm:cxn modelId="{A9E30AF1-8792-48AF-9A76-E4CD3A78C364}" type="presParOf" srcId="{75220AC1-F526-4A14-95D7-BDB725B76E70}" destId="{4690D8A5-CB79-43D7-998E-D3A9CA3B0E88}" srcOrd="1" destOrd="0" presId="urn:microsoft.com/office/officeart/2005/8/layout/orgChart1"/>
    <dgm:cxn modelId="{815A57B9-E473-43AE-9709-E6CE70DE862E}" type="presParOf" srcId="{4690D8A5-CB79-43D7-998E-D3A9CA3B0E88}" destId="{1A42F2D2-0F3C-4D87-B282-708C19E5AF5D}" srcOrd="0" destOrd="0" presId="urn:microsoft.com/office/officeart/2005/8/layout/orgChart1"/>
    <dgm:cxn modelId="{3DDD618B-5DC4-4EF2-BFFE-507FEF88F6C1}" type="presParOf" srcId="{1A42F2D2-0F3C-4D87-B282-708C19E5AF5D}" destId="{C3367C83-B49E-49E6-B4DB-E768ECCAC385}" srcOrd="0" destOrd="0" presId="urn:microsoft.com/office/officeart/2005/8/layout/orgChart1"/>
    <dgm:cxn modelId="{5DBAC6C7-412F-4C8A-B929-44131E317002}" type="presParOf" srcId="{1A42F2D2-0F3C-4D87-B282-708C19E5AF5D}" destId="{B5AB1C55-21DF-444D-A1DA-FAE2506C50FB}" srcOrd="1" destOrd="0" presId="urn:microsoft.com/office/officeart/2005/8/layout/orgChart1"/>
    <dgm:cxn modelId="{5E719392-2A18-492D-8A12-38270B568D5B}" type="presParOf" srcId="{4690D8A5-CB79-43D7-998E-D3A9CA3B0E88}" destId="{FA5BA777-3CAF-4ED1-B19A-B3477E2CC7A2}" srcOrd="1" destOrd="0" presId="urn:microsoft.com/office/officeart/2005/8/layout/orgChart1"/>
    <dgm:cxn modelId="{E63E2836-23D4-4623-9860-6D788C9AD816}" type="presParOf" srcId="{FA5BA777-3CAF-4ED1-B19A-B3477E2CC7A2}" destId="{2160800E-D823-4F08-9A6B-DE94EB8A449A}" srcOrd="0" destOrd="0" presId="urn:microsoft.com/office/officeart/2005/8/layout/orgChart1"/>
    <dgm:cxn modelId="{471823DE-B333-4E62-BDB6-0008CBCFD871}" type="presParOf" srcId="{FA5BA777-3CAF-4ED1-B19A-B3477E2CC7A2}" destId="{B6569A71-03C6-40F2-B70E-23E146C66EB2}" srcOrd="1" destOrd="0" presId="urn:microsoft.com/office/officeart/2005/8/layout/orgChart1"/>
    <dgm:cxn modelId="{0D8D7DCE-4FE4-46B9-A1ED-3E339D329A2C}" type="presParOf" srcId="{B6569A71-03C6-40F2-B70E-23E146C66EB2}" destId="{5E578A87-E251-4E38-802D-437120A1FC33}" srcOrd="0" destOrd="0" presId="urn:microsoft.com/office/officeart/2005/8/layout/orgChart1"/>
    <dgm:cxn modelId="{886E6176-232B-4FD8-8043-7225FA1E1559}" type="presParOf" srcId="{5E578A87-E251-4E38-802D-437120A1FC33}" destId="{4C2267A1-3EA1-4FCB-A206-B01FC9F38A2F}" srcOrd="0" destOrd="0" presId="urn:microsoft.com/office/officeart/2005/8/layout/orgChart1"/>
    <dgm:cxn modelId="{589A33B4-6093-4AD7-B03E-DFEF4A338D15}" type="presParOf" srcId="{5E578A87-E251-4E38-802D-437120A1FC33}" destId="{4A7F458B-0503-446A-A855-66580EF76541}" srcOrd="1" destOrd="0" presId="urn:microsoft.com/office/officeart/2005/8/layout/orgChart1"/>
    <dgm:cxn modelId="{F72B22F0-3448-40D2-9279-352D3546FB94}" type="presParOf" srcId="{B6569A71-03C6-40F2-B70E-23E146C66EB2}" destId="{09454BAD-7A62-4A36-943A-419A42DFA363}" srcOrd="1" destOrd="0" presId="urn:microsoft.com/office/officeart/2005/8/layout/orgChart1"/>
    <dgm:cxn modelId="{46CF9DDE-F7D9-4F41-AC87-5DDCF6B24DDF}" type="presParOf" srcId="{B6569A71-03C6-40F2-B70E-23E146C66EB2}" destId="{8396A442-614E-4F4D-83C3-50859231E030}" srcOrd="2" destOrd="0" presId="urn:microsoft.com/office/officeart/2005/8/layout/orgChart1"/>
    <dgm:cxn modelId="{FA4EC314-166D-420D-A795-A237A5D46DDC}" type="presParOf" srcId="{FA5BA777-3CAF-4ED1-B19A-B3477E2CC7A2}" destId="{9EAC8224-9AE3-4F00-80BE-52A95B4E990B}" srcOrd="2" destOrd="0" presId="urn:microsoft.com/office/officeart/2005/8/layout/orgChart1"/>
    <dgm:cxn modelId="{5E77AAB7-1CE9-470D-84C7-5A3550E7E92C}" type="presParOf" srcId="{FA5BA777-3CAF-4ED1-B19A-B3477E2CC7A2}" destId="{6472DA94-1276-4E2E-A4C0-B6E4B6DACC53}" srcOrd="3" destOrd="0" presId="urn:microsoft.com/office/officeart/2005/8/layout/orgChart1"/>
    <dgm:cxn modelId="{468BECFC-A124-482F-9FEF-C8345A632841}" type="presParOf" srcId="{6472DA94-1276-4E2E-A4C0-B6E4B6DACC53}" destId="{B7DBC6FD-16E1-47CF-8012-1118C5631F62}" srcOrd="0" destOrd="0" presId="urn:microsoft.com/office/officeart/2005/8/layout/orgChart1"/>
    <dgm:cxn modelId="{59A1EBEB-29B8-4F33-91C9-AA5E2C940EDF}" type="presParOf" srcId="{B7DBC6FD-16E1-47CF-8012-1118C5631F62}" destId="{985F8499-ACB5-4A3C-897A-FA9B3358BF07}" srcOrd="0" destOrd="0" presId="urn:microsoft.com/office/officeart/2005/8/layout/orgChart1"/>
    <dgm:cxn modelId="{2311CF6D-C8C4-4100-97A8-72653EAD0A45}" type="presParOf" srcId="{B7DBC6FD-16E1-47CF-8012-1118C5631F62}" destId="{244265E0-ED76-4A7A-B877-4E48CF114939}" srcOrd="1" destOrd="0" presId="urn:microsoft.com/office/officeart/2005/8/layout/orgChart1"/>
    <dgm:cxn modelId="{328DA5C0-0F2E-4A81-95D2-B60803448ACC}" type="presParOf" srcId="{6472DA94-1276-4E2E-A4C0-B6E4B6DACC53}" destId="{B0C3C84C-5124-48DC-80FC-DFEA0D0DC40A}" srcOrd="1" destOrd="0" presId="urn:microsoft.com/office/officeart/2005/8/layout/orgChart1"/>
    <dgm:cxn modelId="{3BF09E13-C8B5-4893-9403-7DA322ACBD08}" type="presParOf" srcId="{6472DA94-1276-4E2E-A4C0-B6E4B6DACC53}" destId="{C5385222-A385-442D-A2F5-0E622BEE7465}" srcOrd="2" destOrd="0" presId="urn:microsoft.com/office/officeart/2005/8/layout/orgChart1"/>
    <dgm:cxn modelId="{C728FFF9-84F5-45D9-B73C-81A7191C8362}" type="presParOf" srcId="{FA5BA777-3CAF-4ED1-B19A-B3477E2CC7A2}" destId="{7B545507-2776-4D73-AEFF-478AD858A489}" srcOrd="4" destOrd="0" presId="urn:microsoft.com/office/officeart/2005/8/layout/orgChart1"/>
    <dgm:cxn modelId="{16340B67-C268-43B6-B893-89BBD004959A}" type="presParOf" srcId="{FA5BA777-3CAF-4ED1-B19A-B3477E2CC7A2}" destId="{6CC80186-3DA3-4EC4-9A38-D4AC193E2199}" srcOrd="5" destOrd="0" presId="urn:microsoft.com/office/officeart/2005/8/layout/orgChart1"/>
    <dgm:cxn modelId="{0BE3D087-BCA6-45EB-B2B3-B8941D22E0C2}" type="presParOf" srcId="{6CC80186-3DA3-4EC4-9A38-D4AC193E2199}" destId="{99782977-9FE6-434D-8ACD-D89ABCAD1C56}" srcOrd="0" destOrd="0" presId="urn:microsoft.com/office/officeart/2005/8/layout/orgChart1"/>
    <dgm:cxn modelId="{83D88E9D-3438-41BE-919F-0608B5734AF2}" type="presParOf" srcId="{99782977-9FE6-434D-8ACD-D89ABCAD1C56}" destId="{3CCDD3FA-19C7-4F27-B1ED-79013E1FFDA2}" srcOrd="0" destOrd="0" presId="urn:microsoft.com/office/officeart/2005/8/layout/orgChart1"/>
    <dgm:cxn modelId="{10136773-5D8E-4C8C-AAC5-463675803855}" type="presParOf" srcId="{99782977-9FE6-434D-8ACD-D89ABCAD1C56}" destId="{CA93C048-0A19-4944-939C-322E83FE2018}" srcOrd="1" destOrd="0" presId="urn:microsoft.com/office/officeart/2005/8/layout/orgChart1"/>
    <dgm:cxn modelId="{17743DA0-7B2B-46A8-9012-CBA3F85ACDF4}" type="presParOf" srcId="{6CC80186-3DA3-4EC4-9A38-D4AC193E2199}" destId="{DC5A9454-385F-4566-89DC-B3739FFFECFB}" srcOrd="1" destOrd="0" presId="urn:microsoft.com/office/officeart/2005/8/layout/orgChart1"/>
    <dgm:cxn modelId="{3686F99E-985E-41E7-906C-7A5325E52A2F}" type="presParOf" srcId="{6CC80186-3DA3-4EC4-9A38-D4AC193E2199}" destId="{6F276DF4-9DF3-4FA1-8C86-4F168CC8DD64}" srcOrd="2" destOrd="0" presId="urn:microsoft.com/office/officeart/2005/8/layout/orgChart1"/>
    <dgm:cxn modelId="{02F7EAA6-C6BB-4B25-8A7B-012E9F1CB750}" type="presParOf" srcId="{FA5BA777-3CAF-4ED1-B19A-B3477E2CC7A2}" destId="{FC36B405-35EC-4B27-A00F-8409AC5D49B4}" srcOrd="6" destOrd="0" presId="urn:microsoft.com/office/officeart/2005/8/layout/orgChart1"/>
    <dgm:cxn modelId="{E5E7FC21-9901-436D-A0C6-AA38B9A87AE6}" type="presParOf" srcId="{FA5BA777-3CAF-4ED1-B19A-B3477E2CC7A2}" destId="{8D4746DB-9527-4946-B8F2-F102B867102C}" srcOrd="7" destOrd="0" presId="urn:microsoft.com/office/officeart/2005/8/layout/orgChart1"/>
    <dgm:cxn modelId="{E960DE43-80DA-42F9-AA41-DA896625075A}" type="presParOf" srcId="{8D4746DB-9527-4946-B8F2-F102B867102C}" destId="{F3EA5556-43DC-4400-9DAD-C93478630104}" srcOrd="0" destOrd="0" presId="urn:microsoft.com/office/officeart/2005/8/layout/orgChart1"/>
    <dgm:cxn modelId="{B44647B9-892D-48E5-980F-7E03A424FB41}" type="presParOf" srcId="{F3EA5556-43DC-4400-9DAD-C93478630104}" destId="{2B63937B-8643-4B20-AF9E-E6EEABBC13EA}" srcOrd="0" destOrd="0" presId="urn:microsoft.com/office/officeart/2005/8/layout/orgChart1"/>
    <dgm:cxn modelId="{9DDC98A8-F788-4CB4-84BF-D4121EB4460A}" type="presParOf" srcId="{F3EA5556-43DC-4400-9DAD-C93478630104}" destId="{C90BEDC9-13A2-4336-8EA3-95B4249C936F}" srcOrd="1" destOrd="0" presId="urn:microsoft.com/office/officeart/2005/8/layout/orgChart1"/>
    <dgm:cxn modelId="{5F22F4A9-336E-43B0-834A-3609BB385949}" type="presParOf" srcId="{8D4746DB-9527-4946-B8F2-F102B867102C}" destId="{E77A9E30-1C9F-4150-8D86-2BEAD2362230}" srcOrd="1" destOrd="0" presId="urn:microsoft.com/office/officeart/2005/8/layout/orgChart1"/>
    <dgm:cxn modelId="{2EF2EF77-25C3-4941-979C-0896B2EC7350}" type="presParOf" srcId="{8D4746DB-9527-4946-B8F2-F102B867102C}" destId="{BD9AF6D4-38A7-4BED-8E86-9725565B6FFC}" srcOrd="2" destOrd="0" presId="urn:microsoft.com/office/officeart/2005/8/layout/orgChart1"/>
    <dgm:cxn modelId="{36943F8C-5CFB-4AFE-A17C-A71A2F438CA6}" type="presParOf" srcId="{4690D8A5-CB79-43D7-998E-D3A9CA3B0E88}" destId="{9C988378-4F7F-4A93-A870-0C21A704BE07}" srcOrd="2" destOrd="0" presId="urn:microsoft.com/office/officeart/2005/8/layout/orgChart1"/>
    <dgm:cxn modelId="{54517AD7-5572-4378-8148-65E16387D3E3}" type="presParOf" srcId="{75220AC1-F526-4A14-95D7-BDB725B76E70}" destId="{4700436D-E038-4E95-ACB9-085357F797E5}" srcOrd="2" destOrd="0" presId="urn:microsoft.com/office/officeart/2005/8/layout/orgChart1"/>
    <dgm:cxn modelId="{9BC33B5E-16D1-427C-ACBE-872D0C3F94EC}" type="presParOf" srcId="{75220AC1-F526-4A14-95D7-BDB725B76E70}" destId="{538C1CE1-ADBA-4C9A-967D-4C435C723DAF}" srcOrd="3" destOrd="0" presId="urn:microsoft.com/office/officeart/2005/8/layout/orgChart1"/>
    <dgm:cxn modelId="{B8793285-9564-417A-933E-1754782A699C}" type="presParOf" srcId="{538C1CE1-ADBA-4C9A-967D-4C435C723DAF}" destId="{065871F0-1344-4982-A4E6-2C00373F8BE4}" srcOrd="0" destOrd="0" presId="urn:microsoft.com/office/officeart/2005/8/layout/orgChart1"/>
    <dgm:cxn modelId="{BC775644-F807-4C92-9359-85709B8F394C}" type="presParOf" srcId="{065871F0-1344-4982-A4E6-2C00373F8BE4}" destId="{6B9153ED-DD92-46DF-94BE-2CDDB052D7EA}" srcOrd="0" destOrd="0" presId="urn:microsoft.com/office/officeart/2005/8/layout/orgChart1"/>
    <dgm:cxn modelId="{35EE1AB2-BD4B-4FD5-AC1C-1F980D113004}" type="presParOf" srcId="{065871F0-1344-4982-A4E6-2C00373F8BE4}" destId="{8693CD00-A0B8-4550-AA27-D7DDE1E79235}" srcOrd="1" destOrd="0" presId="urn:microsoft.com/office/officeart/2005/8/layout/orgChart1"/>
    <dgm:cxn modelId="{A7A66F8B-C23F-4817-BB3B-2DA89BF3A00B}" type="presParOf" srcId="{538C1CE1-ADBA-4C9A-967D-4C435C723DAF}" destId="{7D05ADF6-75AA-4ABD-9119-76FF134D2752}" srcOrd="1" destOrd="0" presId="urn:microsoft.com/office/officeart/2005/8/layout/orgChart1"/>
    <dgm:cxn modelId="{F1BD1B79-CC58-49A9-991D-E9D78231C829}" type="presParOf" srcId="{538C1CE1-ADBA-4C9A-967D-4C435C723DAF}" destId="{CE937A81-FF15-4BD4-95DF-0C89C6157C43}" srcOrd="2" destOrd="0" presId="urn:microsoft.com/office/officeart/2005/8/layout/orgChart1"/>
    <dgm:cxn modelId="{F6CE1645-7547-4174-B989-8FA04103B06A}" type="presParOf" srcId="{75220AC1-F526-4A14-95D7-BDB725B76E70}" destId="{003EB349-DB91-4437-8475-8D947F631DBF}" srcOrd="4" destOrd="0" presId="urn:microsoft.com/office/officeart/2005/8/layout/orgChart1"/>
    <dgm:cxn modelId="{CEE84F53-982D-4F82-8646-4D5B3E713EE5}" type="presParOf" srcId="{75220AC1-F526-4A14-95D7-BDB725B76E70}" destId="{15E86576-D45F-42D1-BD87-6BAC63DE9B30}" srcOrd="5" destOrd="0" presId="urn:microsoft.com/office/officeart/2005/8/layout/orgChart1"/>
    <dgm:cxn modelId="{A8D07860-4EA2-4B6B-9EBF-F9CFEA55BF72}" type="presParOf" srcId="{15E86576-D45F-42D1-BD87-6BAC63DE9B30}" destId="{35DC223D-5047-43C6-A787-A8224DFE82CA}" srcOrd="0" destOrd="0" presId="urn:microsoft.com/office/officeart/2005/8/layout/orgChart1"/>
    <dgm:cxn modelId="{A2F4A77C-BEF7-4FF7-ABEA-AB532C0E4B60}" type="presParOf" srcId="{35DC223D-5047-43C6-A787-A8224DFE82CA}" destId="{37E32547-EA02-4A84-A7C8-D68585B8E68E}" srcOrd="0" destOrd="0" presId="urn:microsoft.com/office/officeart/2005/8/layout/orgChart1"/>
    <dgm:cxn modelId="{9D9BD994-9555-4FED-9732-A79922A9672C}" type="presParOf" srcId="{35DC223D-5047-43C6-A787-A8224DFE82CA}" destId="{83F335F0-C15C-4D3B-9837-A49AA5553E3C}" srcOrd="1" destOrd="0" presId="urn:microsoft.com/office/officeart/2005/8/layout/orgChart1"/>
    <dgm:cxn modelId="{7F2F98AF-F4AC-4E71-8105-24B44C131904}" type="presParOf" srcId="{15E86576-D45F-42D1-BD87-6BAC63DE9B30}" destId="{389602F7-F5A2-441D-AB71-B249770A0531}" srcOrd="1" destOrd="0" presId="urn:microsoft.com/office/officeart/2005/8/layout/orgChart1"/>
    <dgm:cxn modelId="{1E124770-CB60-4DB5-821A-78FD1571F2DB}" type="presParOf" srcId="{15E86576-D45F-42D1-BD87-6BAC63DE9B30}" destId="{113BFC25-40C3-4E44-8BE2-AAC4758AC789}" srcOrd="2" destOrd="0" presId="urn:microsoft.com/office/officeart/2005/8/layout/orgChart1"/>
    <dgm:cxn modelId="{E52D7B7D-89A7-4E8F-B55D-73B61B6DF334}" type="presParOf" srcId="{75220AC1-F526-4A14-95D7-BDB725B76E70}" destId="{48864283-0C81-4673-886A-3FA6C79A3187}" srcOrd="6" destOrd="0" presId="urn:microsoft.com/office/officeart/2005/8/layout/orgChart1"/>
    <dgm:cxn modelId="{028D93CA-CB5C-47B4-ADF7-12DE71FD8929}" type="presParOf" srcId="{75220AC1-F526-4A14-95D7-BDB725B76E70}" destId="{AA31CC96-DCF3-49ED-85A9-6524EC80AE76}" srcOrd="7" destOrd="0" presId="urn:microsoft.com/office/officeart/2005/8/layout/orgChart1"/>
    <dgm:cxn modelId="{21C0DCC9-1F2F-44F9-AEAA-88559F996DDB}" type="presParOf" srcId="{AA31CC96-DCF3-49ED-85A9-6524EC80AE76}" destId="{3FC92F3F-803D-4459-9B2A-75EBA4A16BCD}" srcOrd="0" destOrd="0" presId="urn:microsoft.com/office/officeart/2005/8/layout/orgChart1"/>
    <dgm:cxn modelId="{2C6F3FA9-4CC0-4462-9031-B6FC0C679201}" type="presParOf" srcId="{3FC92F3F-803D-4459-9B2A-75EBA4A16BCD}" destId="{F65C4A72-9B4D-4836-90DC-17D6BDCC7111}" srcOrd="0" destOrd="0" presId="urn:microsoft.com/office/officeart/2005/8/layout/orgChart1"/>
    <dgm:cxn modelId="{49DE50A2-2112-42DF-BFEA-275AC7187402}" type="presParOf" srcId="{3FC92F3F-803D-4459-9B2A-75EBA4A16BCD}" destId="{64230E78-9400-4A67-AAE2-43E756722EBD}" srcOrd="1" destOrd="0" presId="urn:microsoft.com/office/officeart/2005/8/layout/orgChart1"/>
    <dgm:cxn modelId="{FD38A920-D060-4FD5-BF42-FC6713C5E1A8}" type="presParOf" srcId="{AA31CC96-DCF3-49ED-85A9-6524EC80AE76}" destId="{9D20C4CD-3AF7-4E8F-8245-CB5B94074E3C}" srcOrd="1" destOrd="0" presId="urn:microsoft.com/office/officeart/2005/8/layout/orgChart1"/>
    <dgm:cxn modelId="{24253087-9F22-4EE3-95DD-7A59C293B471}" type="presParOf" srcId="{AA31CC96-DCF3-49ED-85A9-6524EC80AE76}" destId="{D09A43A5-7A19-4A7A-A31F-401A6C4AE2D7}" srcOrd="2" destOrd="0" presId="urn:microsoft.com/office/officeart/2005/8/layout/orgChart1"/>
    <dgm:cxn modelId="{3BFCD82E-E7F7-454B-B4FD-5FAC68235EAD}" type="presParOf" srcId="{75220AC1-F526-4A14-95D7-BDB725B76E70}" destId="{CAA45D05-51E6-41E1-8A84-0024D7721C4B}" srcOrd="8" destOrd="0" presId="urn:microsoft.com/office/officeart/2005/8/layout/orgChart1"/>
    <dgm:cxn modelId="{006AE5EF-FA0F-4A78-BFFE-083EAFAFF543}" type="presParOf" srcId="{75220AC1-F526-4A14-95D7-BDB725B76E70}" destId="{9AEBB4F3-06A4-4BEF-A88E-D30D8EF87890}" srcOrd="9" destOrd="0" presId="urn:microsoft.com/office/officeart/2005/8/layout/orgChart1"/>
    <dgm:cxn modelId="{0CDF9F07-5C72-416F-915F-68C9833E4974}" type="presParOf" srcId="{9AEBB4F3-06A4-4BEF-A88E-D30D8EF87890}" destId="{7209A018-2443-4C06-9ABE-2C863E0F8780}" srcOrd="0" destOrd="0" presId="urn:microsoft.com/office/officeart/2005/8/layout/orgChart1"/>
    <dgm:cxn modelId="{C3AC2B8C-27EF-4F89-B25F-22DB38136B3A}" type="presParOf" srcId="{7209A018-2443-4C06-9ABE-2C863E0F8780}" destId="{EBC8E47A-942F-4209-A5E8-A50162448DE2}" srcOrd="0" destOrd="0" presId="urn:microsoft.com/office/officeart/2005/8/layout/orgChart1"/>
    <dgm:cxn modelId="{3F2105A9-CC8B-4807-87B5-B8B9FC0C1A38}" type="presParOf" srcId="{7209A018-2443-4C06-9ABE-2C863E0F8780}" destId="{77F0138A-9D78-4167-A148-EE190C913289}" srcOrd="1" destOrd="0" presId="urn:microsoft.com/office/officeart/2005/8/layout/orgChart1"/>
    <dgm:cxn modelId="{E5F81D84-4A3B-4B37-8A4C-66596FD01E75}" type="presParOf" srcId="{9AEBB4F3-06A4-4BEF-A88E-D30D8EF87890}" destId="{BC386884-D3E1-4DAC-88E3-11E5281F531D}" srcOrd="1" destOrd="0" presId="urn:microsoft.com/office/officeart/2005/8/layout/orgChart1"/>
    <dgm:cxn modelId="{A3CCE300-82B1-4B77-87E9-645E524BC46B}" type="presParOf" srcId="{BC386884-D3E1-4DAC-88E3-11E5281F531D}" destId="{3884485A-DBB8-43F2-8D19-9DF3A381860E}" srcOrd="0" destOrd="0" presId="urn:microsoft.com/office/officeart/2005/8/layout/orgChart1"/>
    <dgm:cxn modelId="{DCA270AB-70B9-4E18-B6A0-706DB8247061}" type="presParOf" srcId="{BC386884-D3E1-4DAC-88E3-11E5281F531D}" destId="{590CC3B6-0DC0-4889-AA4B-58DAE0166E92}" srcOrd="1" destOrd="0" presId="urn:microsoft.com/office/officeart/2005/8/layout/orgChart1"/>
    <dgm:cxn modelId="{82E78DB8-15DD-4EAC-BDD9-18898DFA8371}" type="presParOf" srcId="{590CC3B6-0DC0-4889-AA4B-58DAE0166E92}" destId="{BAB83544-6935-4A49-AE71-9C9D9B446DB7}" srcOrd="0" destOrd="0" presId="urn:microsoft.com/office/officeart/2005/8/layout/orgChart1"/>
    <dgm:cxn modelId="{EC7483A4-AE94-41E4-A34A-1FFA6342B7B9}" type="presParOf" srcId="{BAB83544-6935-4A49-AE71-9C9D9B446DB7}" destId="{5F25C4F8-E439-433D-8A3C-6BDD25EBDBA4}" srcOrd="0" destOrd="0" presId="urn:microsoft.com/office/officeart/2005/8/layout/orgChart1"/>
    <dgm:cxn modelId="{DA0D75F4-AED2-4352-9958-CFE24466DBFA}" type="presParOf" srcId="{BAB83544-6935-4A49-AE71-9C9D9B446DB7}" destId="{EBF1C16C-DE30-4F32-8BEB-0DF9947160C7}" srcOrd="1" destOrd="0" presId="urn:microsoft.com/office/officeart/2005/8/layout/orgChart1"/>
    <dgm:cxn modelId="{26EFB8A3-9C65-4A28-A1A3-79A4C42D837E}" type="presParOf" srcId="{590CC3B6-0DC0-4889-AA4B-58DAE0166E92}" destId="{98A9F327-57AE-4DF6-B462-F846D6C6C868}" srcOrd="1" destOrd="0" presId="urn:microsoft.com/office/officeart/2005/8/layout/orgChart1"/>
    <dgm:cxn modelId="{05F7BDC7-9636-46D8-A398-69070604BC53}" type="presParOf" srcId="{590CC3B6-0DC0-4889-AA4B-58DAE0166E92}" destId="{479FCDC9-CE8D-4CD9-AA0B-D22B05A211AE}" srcOrd="2" destOrd="0" presId="urn:microsoft.com/office/officeart/2005/8/layout/orgChart1"/>
    <dgm:cxn modelId="{49524CD0-B65A-4DB7-8B90-B8D170257FFB}" type="presParOf" srcId="{BC386884-D3E1-4DAC-88E3-11E5281F531D}" destId="{3296F13A-25D8-4151-B380-4F69FBBF67FE}" srcOrd="2" destOrd="0" presId="urn:microsoft.com/office/officeart/2005/8/layout/orgChart1"/>
    <dgm:cxn modelId="{46A49ED6-CB2C-4B8F-97C7-A23A576B2D79}" type="presParOf" srcId="{BC386884-D3E1-4DAC-88E3-11E5281F531D}" destId="{948FE5BE-F118-45E7-A2EA-B7412D03D470}" srcOrd="3" destOrd="0" presId="urn:microsoft.com/office/officeart/2005/8/layout/orgChart1"/>
    <dgm:cxn modelId="{3E806578-2613-4534-BBFC-3638F2EEA7CE}" type="presParOf" srcId="{948FE5BE-F118-45E7-A2EA-B7412D03D470}" destId="{D0C7DE9A-73B5-4AFF-B53B-64B93308A317}" srcOrd="0" destOrd="0" presId="urn:microsoft.com/office/officeart/2005/8/layout/orgChart1"/>
    <dgm:cxn modelId="{4B4DC91D-7A4D-4C98-89EA-27B5E7B0B902}" type="presParOf" srcId="{D0C7DE9A-73B5-4AFF-B53B-64B93308A317}" destId="{386899F6-5465-4F93-9558-5D1BA641AEA5}" srcOrd="0" destOrd="0" presId="urn:microsoft.com/office/officeart/2005/8/layout/orgChart1"/>
    <dgm:cxn modelId="{DC0726E6-8419-45B3-A831-14A3619B9118}" type="presParOf" srcId="{D0C7DE9A-73B5-4AFF-B53B-64B93308A317}" destId="{611BC3FF-A667-41CE-93BF-76B530AF5046}" srcOrd="1" destOrd="0" presId="urn:microsoft.com/office/officeart/2005/8/layout/orgChart1"/>
    <dgm:cxn modelId="{43DA5E88-9D5A-495C-BC39-1590B616DE90}" type="presParOf" srcId="{948FE5BE-F118-45E7-A2EA-B7412D03D470}" destId="{28E03213-C757-4955-A543-675540BBAB14}" srcOrd="1" destOrd="0" presId="urn:microsoft.com/office/officeart/2005/8/layout/orgChart1"/>
    <dgm:cxn modelId="{5776A8FA-BFB1-44CD-95EC-07A6E5428658}" type="presParOf" srcId="{948FE5BE-F118-45E7-A2EA-B7412D03D470}" destId="{2EFB8522-5DD9-49A7-8205-3160258B459E}" srcOrd="2" destOrd="0" presId="urn:microsoft.com/office/officeart/2005/8/layout/orgChart1"/>
    <dgm:cxn modelId="{F5B2BDEE-8EAB-4E61-A3DF-9C9D605CBB42}" type="presParOf" srcId="{9AEBB4F3-06A4-4BEF-A88E-D30D8EF87890}" destId="{1BEB4CDB-63D2-495E-971A-22CDD240FE8F}" srcOrd="2" destOrd="0" presId="urn:microsoft.com/office/officeart/2005/8/layout/orgChart1"/>
    <dgm:cxn modelId="{C0F868D0-49CF-4ADA-8FBF-1288DEE1FA57}" type="presParOf" srcId="{75220AC1-F526-4A14-95D7-BDB725B76E70}" destId="{D4C69AE2-D912-4A10-B0C1-C3D72D70D0DA}" srcOrd="10" destOrd="0" presId="urn:microsoft.com/office/officeart/2005/8/layout/orgChart1"/>
    <dgm:cxn modelId="{84685C4C-A990-4406-9D97-A7BC47D5DD8D}" type="presParOf" srcId="{75220AC1-F526-4A14-95D7-BDB725B76E70}" destId="{120DB4C9-4A09-4E61-A391-4BB3DB1D33F3}" srcOrd="11" destOrd="0" presId="urn:microsoft.com/office/officeart/2005/8/layout/orgChart1"/>
    <dgm:cxn modelId="{127AE52E-C43E-44E2-9028-A8E7F6DF4642}" type="presParOf" srcId="{120DB4C9-4A09-4E61-A391-4BB3DB1D33F3}" destId="{D5E52476-4F68-41D1-9FD1-5C1E65F7C092}" srcOrd="0" destOrd="0" presId="urn:microsoft.com/office/officeart/2005/8/layout/orgChart1"/>
    <dgm:cxn modelId="{4B4EB638-9C04-4D8C-8C9F-7A5E69396A5A}" type="presParOf" srcId="{D5E52476-4F68-41D1-9FD1-5C1E65F7C092}" destId="{4568C393-C379-451F-AA8B-8301D0709E26}" srcOrd="0" destOrd="0" presId="urn:microsoft.com/office/officeart/2005/8/layout/orgChart1"/>
    <dgm:cxn modelId="{4AD83DDC-913E-4E53-B887-EE8439B80553}" type="presParOf" srcId="{D5E52476-4F68-41D1-9FD1-5C1E65F7C092}" destId="{A4C8038C-F175-4224-82C4-858E61108DCF}" srcOrd="1" destOrd="0" presId="urn:microsoft.com/office/officeart/2005/8/layout/orgChart1"/>
    <dgm:cxn modelId="{5C09C826-ABFF-4CA8-ABDA-CD5356524FF5}" type="presParOf" srcId="{120DB4C9-4A09-4E61-A391-4BB3DB1D33F3}" destId="{4370B702-EDE8-4D7D-A7B9-ECA46F6D0DEA}" srcOrd="1" destOrd="0" presId="urn:microsoft.com/office/officeart/2005/8/layout/orgChart1"/>
    <dgm:cxn modelId="{E05E64B8-8FD9-4164-803B-079B975CBD81}" type="presParOf" srcId="{120DB4C9-4A09-4E61-A391-4BB3DB1D33F3}" destId="{A83EB0C7-97E9-46A4-A691-46CAA973477D}" srcOrd="2" destOrd="0" presId="urn:microsoft.com/office/officeart/2005/8/layout/orgChart1"/>
    <dgm:cxn modelId="{5F2EDF11-D72B-465E-8A41-321C5F1D4082}" type="presParOf" srcId="{47B6EC53-C88C-476F-8E53-FEE7DE54E09F}" destId="{5A1AF9FE-6A55-46C6-8E8B-218F8F9B30B4}" srcOrd="2" destOrd="0" presId="urn:microsoft.com/office/officeart/2005/8/layout/orgChart1"/>
    <dgm:cxn modelId="{B2DCC0D2-DD2B-437E-8B05-66E05F590C39}" type="presParOf" srcId="{5A1AF9FE-6A55-46C6-8E8B-218F8F9B30B4}" destId="{DBB48312-2628-4481-A3B2-5B618D72B782}" srcOrd="0" destOrd="0" presId="urn:microsoft.com/office/officeart/2005/8/layout/orgChart1"/>
    <dgm:cxn modelId="{F0C85F96-43DB-402C-93A7-E1E88B1E58D8}" type="presParOf" srcId="{5A1AF9FE-6A55-46C6-8E8B-218F8F9B30B4}" destId="{AF7617C7-86C7-45B5-8E31-C0C2F582B672}" srcOrd="1" destOrd="0" presId="urn:microsoft.com/office/officeart/2005/8/layout/orgChart1"/>
    <dgm:cxn modelId="{87C51352-D601-468B-BB82-13C882E44D90}" type="presParOf" srcId="{AF7617C7-86C7-45B5-8E31-C0C2F582B672}" destId="{F9AF17D8-A5F4-4D26-845E-4EE70E5F159F}" srcOrd="0" destOrd="0" presId="urn:microsoft.com/office/officeart/2005/8/layout/orgChart1"/>
    <dgm:cxn modelId="{3E58D5D6-59BA-42B7-861A-0C90B5CEB414}" type="presParOf" srcId="{F9AF17D8-A5F4-4D26-845E-4EE70E5F159F}" destId="{AE639E13-DBEB-4068-956C-A0D6C134747E}" srcOrd="0" destOrd="0" presId="urn:microsoft.com/office/officeart/2005/8/layout/orgChart1"/>
    <dgm:cxn modelId="{B0ED39D2-D8C9-4E9E-9143-8F56FAAF62EA}" type="presParOf" srcId="{F9AF17D8-A5F4-4D26-845E-4EE70E5F159F}" destId="{6F7A3D56-7BF0-4ECF-B790-221442D9060C}" srcOrd="1" destOrd="0" presId="urn:microsoft.com/office/officeart/2005/8/layout/orgChart1"/>
    <dgm:cxn modelId="{C3ED44FB-3FD6-486F-BBFF-2E3A051AEC8E}" type="presParOf" srcId="{AF7617C7-86C7-45B5-8E31-C0C2F582B672}" destId="{4707FA00-4717-483D-B58A-0E8B224C0B73}" srcOrd="1" destOrd="0" presId="urn:microsoft.com/office/officeart/2005/8/layout/orgChart1"/>
    <dgm:cxn modelId="{460386C9-B49F-49B9-A5D5-7AC05BFC300D}" type="presParOf" srcId="{AF7617C7-86C7-45B5-8E31-C0C2F582B672}" destId="{B4D5DC01-788B-4072-BBAD-E6A010A1ABCB}" srcOrd="2" destOrd="0" presId="urn:microsoft.com/office/officeart/2005/8/layout/orgChart1"/>
    <dgm:cxn modelId="{0F8BF014-FD4A-491E-A7F5-3A47C4A7B5D7}" type="presParOf" srcId="{B4D5DC01-788B-4072-BBAD-E6A010A1ABCB}" destId="{71DD836D-47C1-463F-ACD7-FE1F5688F880}" srcOrd="0" destOrd="0" presId="urn:microsoft.com/office/officeart/2005/8/layout/orgChart1"/>
    <dgm:cxn modelId="{6CD92276-0B62-4B88-86D1-43199F9C9FB6}" type="presParOf" srcId="{B4D5DC01-788B-4072-BBAD-E6A010A1ABCB}" destId="{C10BAF57-E0CD-4265-B5D6-0C3997148D09}" srcOrd="1" destOrd="0" presId="urn:microsoft.com/office/officeart/2005/8/layout/orgChart1"/>
    <dgm:cxn modelId="{FD0D789D-66AF-45B5-BC1D-FA358ED66245}" type="presParOf" srcId="{C10BAF57-E0CD-4265-B5D6-0C3997148D09}" destId="{1C511BEA-2159-4A9C-82E1-9C8996792297}" srcOrd="0" destOrd="0" presId="urn:microsoft.com/office/officeart/2005/8/layout/orgChart1"/>
    <dgm:cxn modelId="{9C74A831-E83E-4C58-8C46-C88EC07FAC7B}" type="presParOf" srcId="{1C511BEA-2159-4A9C-82E1-9C8996792297}" destId="{EB282E55-2A22-4D6A-8CEE-E919BBC68599}" srcOrd="0" destOrd="0" presId="urn:microsoft.com/office/officeart/2005/8/layout/orgChart1"/>
    <dgm:cxn modelId="{DAB3D07D-E9DA-4A54-BDDB-AEAFE772883A}" type="presParOf" srcId="{1C511BEA-2159-4A9C-82E1-9C8996792297}" destId="{B940E19A-E34E-4301-9A9E-64050D29A901}" srcOrd="1" destOrd="0" presId="urn:microsoft.com/office/officeart/2005/8/layout/orgChart1"/>
    <dgm:cxn modelId="{F1CD469A-C718-4ABF-BF36-1090498A8C0C}" type="presParOf" srcId="{C10BAF57-E0CD-4265-B5D6-0C3997148D09}" destId="{DAF59FE3-9A87-453B-AED8-985E8B2DBA20}" srcOrd="1" destOrd="0" presId="urn:microsoft.com/office/officeart/2005/8/layout/orgChart1"/>
    <dgm:cxn modelId="{746882E8-1207-4FA0-B7CF-64C3AD4C9FD5}" type="presParOf" srcId="{C10BAF57-E0CD-4265-B5D6-0C3997148D09}" destId="{023FB564-5F78-4F9B-B423-CC47D69A24A7}" srcOrd="2" destOrd="0" presId="urn:microsoft.com/office/officeart/2005/8/layout/orgChart1"/>
    <dgm:cxn modelId="{1A0C77DB-38BB-42BD-852B-AED2AC0D89F4}" type="presParOf" srcId="{B4D5DC01-788B-4072-BBAD-E6A010A1ABCB}" destId="{7F4841EB-5C67-4763-9BB2-849C9F658C07}" srcOrd="2" destOrd="0" presId="urn:microsoft.com/office/officeart/2005/8/layout/orgChart1"/>
    <dgm:cxn modelId="{523D84B1-3945-4A8C-A6ED-1B74287A0D0F}" type="presParOf" srcId="{B4D5DC01-788B-4072-BBAD-E6A010A1ABCB}" destId="{96F85EC5-A9D3-4B90-AF7F-C926D9A77E1C}" srcOrd="3" destOrd="0" presId="urn:microsoft.com/office/officeart/2005/8/layout/orgChart1"/>
    <dgm:cxn modelId="{2FC5769B-644C-4A66-9295-643812F69F1A}" type="presParOf" srcId="{96F85EC5-A9D3-4B90-AF7F-C926D9A77E1C}" destId="{C8ECF45F-A0E0-4C5C-B94E-D3DFB3452AFD}" srcOrd="0" destOrd="0" presId="urn:microsoft.com/office/officeart/2005/8/layout/orgChart1"/>
    <dgm:cxn modelId="{680692B0-A135-4D85-A983-A77B038F8FF4}" type="presParOf" srcId="{C8ECF45F-A0E0-4C5C-B94E-D3DFB3452AFD}" destId="{BC52B07A-2E1C-4086-8BAE-8447E02239FB}" srcOrd="0" destOrd="0" presId="urn:microsoft.com/office/officeart/2005/8/layout/orgChart1"/>
    <dgm:cxn modelId="{F3F11739-B97C-416D-8A81-74837F935A0D}" type="presParOf" srcId="{C8ECF45F-A0E0-4C5C-B94E-D3DFB3452AFD}" destId="{E7D65F91-410B-4E95-8F41-C302E6AEE201}" srcOrd="1" destOrd="0" presId="urn:microsoft.com/office/officeart/2005/8/layout/orgChart1"/>
    <dgm:cxn modelId="{AD15E043-C0C1-4665-AA18-2F5185BB8FB6}" type="presParOf" srcId="{96F85EC5-A9D3-4B90-AF7F-C926D9A77E1C}" destId="{3143BAD3-C2C1-4213-A0DB-76B37DB6AF3E}" srcOrd="1" destOrd="0" presId="urn:microsoft.com/office/officeart/2005/8/layout/orgChart1"/>
    <dgm:cxn modelId="{70F37534-EBB2-42E7-A1BE-C3712EA34C91}" type="presParOf" srcId="{96F85EC5-A9D3-4B90-AF7F-C926D9A77E1C}" destId="{252CE4CC-52BD-42CD-872D-833D692F76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841EB-5C67-4763-9BB2-849C9F658C07}">
      <dsp:nvSpPr>
        <dsp:cNvPr id="0" name=""/>
        <dsp:cNvSpPr/>
      </dsp:nvSpPr>
      <dsp:spPr>
        <a:xfrm>
          <a:off x="3303314" y="1404892"/>
          <a:ext cx="91742" cy="401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918"/>
              </a:lnTo>
              <a:lnTo>
                <a:pt x="91742" y="401918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D836D-47C1-463F-ACD7-FE1F5688F880}">
      <dsp:nvSpPr>
        <dsp:cNvPr id="0" name=""/>
        <dsp:cNvSpPr/>
      </dsp:nvSpPr>
      <dsp:spPr>
        <a:xfrm>
          <a:off x="3211572" y="1404892"/>
          <a:ext cx="91742" cy="401918"/>
        </a:xfrm>
        <a:custGeom>
          <a:avLst/>
          <a:gdLst/>
          <a:ahLst/>
          <a:cxnLst/>
          <a:rect l="0" t="0" r="0" b="0"/>
          <a:pathLst>
            <a:path>
              <a:moveTo>
                <a:pt x="91742" y="0"/>
              </a:moveTo>
              <a:lnTo>
                <a:pt x="91742" y="401918"/>
              </a:lnTo>
              <a:lnTo>
                <a:pt x="0" y="401918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48312-2628-4481-A3B2-5B618D72B782}">
      <dsp:nvSpPr>
        <dsp:cNvPr id="0" name=""/>
        <dsp:cNvSpPr/>
      </dsp:nvSpPr>
      <dsp:spPr>
        <a:xfrm>
          <a:off x="4091022" y="754448"/>
          <a:ext cx="1530976" cy="432009"/>
        </a:xfrm>
        <a:custGeom>
          <a:avLst/>
          <a:gdLst/>
          <a:ahLst/>
          <a:cxnLst/>
          <a:rect l="0" t="0" r="0" b="0"/>
          <a:pathLst>
            <a:path>
              <a:moveTo>
                <a:pt x="1530976" y="0"/>
              </a:moveTo>
              <a:lnTo>
                <a:pt x="1530976" y="432009"/>
              </a:lnTo>
              <a:lnTo>
                <a:pt x="0" y="432009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9AE2-D912-4A10-B0C1-C3D72D70D0DA}">
      <dsp:nvSpPr>
        <dsp:cNvPr id="0" name=""/>
        <dsp:cNvSpPr/>
      </dsp:nvSpPr>
      <dsp:spPr>
        <a:xfrm>
          <a:off x="5621998" y="754448"/>
          <a:ext cx="4968219" cy="1454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537"/>
              </a:lnTo>
              <a:lnTo>
                <a:pt x="4968219" y="1362537"/>
              </a:lnTo>
              <a:lnTo>
                <a:pt x="4968219" y="1454279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6F13A-25D8-4151-B380-4F69FBBF67FE}">
      <dsp:nvSpPr>
        <dsp:cNvPr id="0" name=""/>
        <dsp:cNvSpPr/>
      </dsp:nvSpPr>
      <dsp:spPr>
        <a:xfrm>
          <a:off x="8810598" y="2773035"/>
          <a:ext cx="131060" cy="1129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532"/>
              </a:lnTo>
              <a:lnTo>
                <a:pt x="131060" y="112953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4485A-DBB8-43F2-8D19-9DF3A381860E}">
      <dsp:nvSpPr>
        <dsp:cNvPr id="0" name=""/>
        <dsp:cNvSpPr/>
      </dsp:nvSpPr>
      <dsp:spPr>
        <a:xfrm>
          <a:off x="8810598" y="2773035"/>
          <a:ext cx="131060" cy="401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918"/>
              </a:lnTo>
              <a:lnTo>
                <a:pt x="131060" y="401918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45D05-51E6-41E1-8A84-0024D7721C4B}">
      <dsp:nvSpPr>
        <dsp:cNvPr id="0" name=""/>
        <dsp:cNvSpPr/>
      </dsp:nvSpPr>
      <dsp:spPr>
        <a:xfrm>
          <a:off x="5621998" y="754448"/>
          <a:ext cx="3538093" cy="1454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537"/>
              </a:lnTo>
              <a:lnTo>
                <a:pt x="3538093" y="1362537"/>
              </a:lnTo>
              <a:lnTo>
                <a:pt x="3538093" y="1454279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64283-0C81-4673-886A-3FA6C79A3187}">
      <dsp:nvSpPr>
        <dsp:cNvPr id="0" name=""/>
        <dsp:cNvSpPr/>
      </dsp:nvSpPr>
      <dsp:spPr>
        <a:xfrm>
          <a:off x="5621998" y="754448"/>
          <a:ext cx="1761356" cy="1454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537"/>
              </a:lnTo>
              <a:lnTo>
                <a:pt x="1761356" y="1362537"/>
              </a:lnTo>
              <a:lnTo>
                <a:pt x="1761356" y="1454279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EB349-DB91-4437-8475-8D947F631DBF}">
      <dsp:nvSpPr>
        <dsp:cNvPr id="0" name=""/>
        <dsp:cNvSpPr/>
      </dsp:nvSpPr>
      <dsp:spPr>
        <a:xfrm>
          <a:off x="5241445" y="754448"/>
          <a:ext cx="380553" cy="1454279"/>
        </a:xfrm>
        <a:custGeom>
          <a:avLst/>
          <a:gdLst/>
          <a:ahLst/>
          <a:cxnLst/>
          <a:rect l="0" t="0" r="0" b="0"/>
          <a:pathLst>
            <a:path>
              <a:moveTo>
                <a:pt x="380553" y="0"/>
              </a:moveTo>
              <a:lnTo>
                <a:pt x="380553" y="1362537"/>
              </a:lnTo>
              <a:lnTo>
                <a:pt x="0" y="1362537"/>
              </a:lnTo>
              <a:lnTo>
                <a:pt x="0" y="1454279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0436D-E038-4E95-ACB9-085357F797E5}">
      <dsp:nvSpPr>
        <dsp:cNvPr id="0" name=""/>
        <dsp:cNvSpPr/>
      </dsp:nvSpPr>
      <dsp:spPr>
        <a:xfrm>
          <a:off x="3146000" y="754448"/>
          <a:ext cx="2475998" cy="1454279"/>
        </a:xfrm>
        <a:custGeom>
          <a:avLst/>
          <a:gdLst/>
          <a:ahLst/>
          <a:cxnLst/>
          <a:rect l="0" t="0" r="0" b="0"/>
          <a:pathLst>
            <a:path>
              <a:moveTo>
                <a:pt x="2475998" y="0"/>
              </a:moveTo>
              <a:lnTo>
                <a:pt x="2475998" y="1362537"/>
              </a:lnTo>
              <a:lnTo>
                <a:pt x="0" y="1362537"/>
              </a:lnTo>
              <a:lnTo>
                <a:pt x="0" y="1454279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6B405-35EC-4B27-A00F-8409AC5D49B4}">
      <dsp:nvSpPr>
        <dsp:cNvPr id="0" name=""/>
        <dsp:cNvSpPr/>
      </dsp:nvSpPr>
      <dsp:spPr>
        <a:xfrm>
          <a:off x="109587" y="2645596"/>
          <a:ext cx="160997" cy="2287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7258"/>
              </a:lnTo>
              <a:lnTo>
                <a:pt x="160997" y="2287258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45507-2776-4D73-AEFF-478AD858A489}">
      <dsp:nvSpPr>
        <dsp:cNvPr id="0" name=""/>
        <dsp:cNvSpPr/>
      </dsp:nvSpPr>
      <dsp:spPr>
        <a:xfrm>
          <a:off x="109587" y="2645596"/>
          <a:ext cx="160997" cy="1642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622"/>
              </a:lnTo>
              <a:lnTo>
                <a:pt x="160997" y="1642622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C8224-9AE3-4F00-80BE-52A95B4E990B}">
      <dsp:nvSpPr>
        <dsp:cNvPr id="0" name=""/>
        <dsp:cNvSpPr/>
      </dsp:nvSpPr>
      <dsp:spPr>
        <a:xfrm>
          <a:off x="109587" y="2645596"/>
          <a:ext cx="160997" cy="1022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2270"/>
              </a:lnTo>
              <a:lnTo>
                <a:pt x="160997" y="1022270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0800E-D823-4F08-9A6B-DE94EB8A449A}">
      <dsp:nvSpPr>
        <dsp:cNvPr id="0" name=""/>
        <dsp:cNvSpPr/>
      </dsp:nvSpPr>
      <dsp:spPr>
        <a:xfrm>
          <a:off x="109587" y="2645596"/>
          <a:ext cx="160997" cy="401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918"/>
              </a:lnTo>
              <a:lnTo>
                <a:pt x="160997" y="401918"/>
              </a:lnTo>
            </a:path>
          </a:pathLst>
        </a:custGeom>
        <a:noFill/>
        <a:ln w="127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AB0D5-2EB1-47DC-B6B3-1C4CE92CF539}">
      <dsp:nvSpPr>
        <dsp:cNvPr id="0" name=""/>
        <dsp:cNvSpPr/>
      </dsp:nvSpPr>
      <dsp:spPr>
        <a:xfrm>
          <a:off x="538913" y="754448"/>
          <a:ext cx="5083085" cy="1454279"/>
        </a:xfrm>
        <a:custGeom>
          <a:avLst/>
          <a:gdLst/>
          <a:ahLst/>
          <a:cxnLst/>
          <a:rect l="0" t="0" r="0" b="0"/>
          <a:pathLst>
            <a:path>
              <a:moveTo>
                <a:pt x="5083085" y="0"/>
              </a:moveTo>
              <a:lnTo>
                <a:pt x="5083085" y="1362537"/>
              </a:lnTo>
              <a:lnTo>
                <a:pt x="0" y="1362537"/>
              </a:lnTo>
              <a:lnTo>
                <a:pt x="0" y="1454279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A6E4-716C-4B45-8D0B-67EF1854780C}">
      <dsp:nvSpPr>
        <dsp:cNvPr id="0" name=""/>
        <dsp:cNvSpPr/>
      </dsp:nvSpPr>
      <dsp:spPr>
        <a:xfrm>
          <a:off x="3726953" y="0"/>
          <a:ext cx="3790090" cy="754448"/>
        </a:xfrm>
        <a:prstGeom prst="rect">
          <a:avLst/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  <a:ea typeface="+mn-ea"/>
              <a:cs typeface="+mn-cs"/>
            </a:rPr>
            <a:t>911 Service </a:t>
          </a:r>
          <a:r>
            <a:rPr lang="en-US" sz="1800" kern="1200" dirty="0" smtClean="0">
              <a:latin typeface="Calibri"/>
              <a:ea typeface="+mn-ea"/>
              <a:cs typeface="+mn-cs"/>
            </a:rPr>
            <a:t>System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smtClean="0">
              <a:latin typeface="Calibri"/>
              <a:ea typeface="+mn-ea"/>
              <a:cs typeface="+mn-cs"/>
            </a:rPr>
            <a:t>Advisory </a:t>
          </a:r>
          <a:r>
            <a:rPr lang="en-US" sz="1800" kern="1200" dirty="0">
              <a:latin typeface="Calibri"/>
              <a:ea typeface="+mn-ea"/>
              <a:cs typeface="+mn-cs"/>
            </a:rPr>
            <a:t>Committee </a:t>
          </a:r>
          <a:endParaRPr lang="en-US" sz="1800" kern="1200" dirty="0"/>
        </a:p>
      </dsp:txBody>
      <dsp:txXfrm>
        <a:off x="3726953" y="0"/>
        <a:ext cx="3790090" cy="754448"/>
      </dsp:txXfrm>
    </dsp:sp>
    <dsp:sp modelId="{C3367C83-B49E-49E6-B4DB-E768ECCAC385}">
      <dsp:nvSpPr>
        <dsp:cNvPr id="0" name=""/>
        <dsp:cNvSpPr/>
      </dsp:nvSpPr>
      <dsp:spPr>
        <a:xfrm>
          <a:off x="2256" y="2208728"/>
          <a:ext cx="1073314" cy="436867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ea typeface="+mn-ea"/>
              <a:cs typeface="+mn-cs"/>
            </a:rPr>
            <a:t>Operations</a:t>
          </a:r>
        </a:p>
      </dsp:txBody>
      <dsp:txXfrm>
        <a:off x="2256" y="2208728"/>
        <a:ext cx="1073314" cy="436867"/>
      </dsp:txXfrm>
    </dsp:sp>
    <dsp:sp modelId="{4C2267A1-3EA1-4FCB-A206-B01FC9F38A2F}">
      <dsp:nvSpPr>
        <dsp:cNvPr id="0" name=""/>
        <dsp:cNvSpPr/>
      </dsp:nvSpPr>
      <dsp:spPr>
        <a:xfrm>
          <a:off x="270584" y="2829080"/>
          <a:ext cx="1582011" cy="436867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ea typeface="+mn-ea"/>
              <a:cs typeface="+mn-cs"/>
            </a:rPr>
            <a:t>Law Enforcement</a:t>
          </a:r>
        </a:p>
      </dsp:txBody>
      <dsp:txXfrm>
        <a:off x="270584" y="2829080"/>
        <a:ext cx="1582011" cy="436867"/>
      </dsp:txXfrm>
    </dsp:sp>
    <dsp:sp modelId="{985F8499-ACB5-4A3C-897A-FA9B3358BF07}">
      <dsp:nvSpPr>
        <dsp:cNvPr id="0" name=""/>
        <dsp:cNvSpPr/>
      </dsp:nvSpPr>
      <dsp:spPr>
        <a:xfrm>
          <a:off x="270584" y="3449433"/>
          <a:ext cx="1587114" cy="436867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ea typeface="+mn-ea"/>
              <a:cs typeface="+mn-cs"/>
            </a:rPr>
            <a:t>Fire Department </a:t>
          </a:r>
        </a:p>
      </dsp:txBody>
      <dsp:txXfrm>
        <a:off x="270584" y="3449433"/>
        <a:ext cx="1587114" cy="436867"/>
      </dsp:txXfrm>
    </dsp:sp>
    <dsp:sp modelId="{3CCDD3FA-19C7-4F27-B1ED-79013E1FFDA2}">
      <dsp:nvSpPr>
        <dsp:cNvPr id="0" name=""/>
        <dsp:cNvSpPr/>
      </dsp:nvSpPr>
      <dsp:spPr>
        <a:xfrm>
          <a:off x="270584" y="4069785"/>
          <a:ext cx="1622675" cy="436867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ea typeface="+mn-ea"/>
              <a:cs typeface="+mn-cs"/>
            </a:rPr>
            <a:t>EMS</a:t>
          </a:r>
          <a:r>
            <a:rPr lang="en-US" sz="900" kern="1200" dirty="0">
              <a:latin typeface="Calibri"/>
              <a:ea typeface="+mn-ea"/>
              <a:cs typeface="+mn-cs"/>
            </a:rPr>
            <a:t> </a:t>
          </a:r>
        </a:p>
      </dsp:txBody>
      <dsp:txXfrm>
        <a:off x="270584" y="4069785"/>
        <a:ext cx="1622675" cy="436867"/>
      </dsp:txXfrm>
    </dsp:sp>
    <dsp:sp modelId="{2B63937B-8643-4B20-AF9E-E6EEABBC13EA}">
      <dsp:nvSpPr>
        <dsp:cNvPr id="0" name=""/>
        <dsp:cNvSpPr/>
      </dsp:nvSpPr>
      <dsp:spPr>
        <a:xfrm>
          <a:off x="270584" y="4690137"/>
          <a:ext cx="1627629" cy="485434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ea typeface="+mn-ea"/>
              <a:cs typeface="+mn-cs"/>
            </a:rPr>
            <a:t>Emergency Management  </a:t>
          </a:r>
        </a:p>
      </dsp:txBody>
      <dsp:txXfrm>
        <a:off x="270584" y="4690137"/>
        <a:ext cx="1627629" cy="485434"/>
      </dsp:txXfrm>
    </dsp:sp>
    <dsp:sp modelId="{6B9153ED-DD92-46DF-94BE-2CDDB052D7EA}">
      <dsp:nvSpPr>
        <dsp:cNvPr id="0" name=""/>
        <dsp:cNvSpPr/>
      </dsp:nvSpPr>
      <dsp:spPr>
        <a:xfrm>
          <a:off x="2036081" y="2208728"/>
          <a:ext cx="2219838" cy="729368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ea typeface="+mn-ea"/>
              <a:cs typeface="+mn-cs"/>
            </a:rPr>
            <a:t>Two County Officials/Employees</a:t>
          </a:r>
        </a:p>
      </dsp:txBody>
      <dsp:txXfrm>
        <a:off x="2036081" y="2208728"/>
        <a:ext cx="2219838" cy="729368"/>
      </dsp:txXfrm>
    </dsp:sp>
    <dsp:sp modelId="{37E32547-EA02-4A84-A7C8-D68585B8E68E}">
      <dsp:nvSpPr>
        <dsp:cNvPr id="0" name=""/>
        <dsp:cNvSpPr/>
      </dsp:nvSpPr>
      <dsp:spPr>
        <a:xfrm>
          <a:off x="4439404" y="2208728"/>
          <a:ext cx="1604082" cy="703396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ea typeface="+mn-ea"/>
              <a:cs typeface="+mn-cs"/>
            </a:rPr>
            <a:t>Two Municipal </a:t>
          </a:r>
          <a:r>
            <a:rPr lang="en-US" sz="1600" kern="1200" dirty="0" smtClean="0">
              <a:latin typeface="Calibri"/>
              <a:ea typeface="+mn-ea"/>
              <a:cs typeface="+mn-cs"/>
            </a:rPr>
            <a:t>Officials/ </a:t>
          </a:r>
          <a:br>
            <a:rPr lang="en-US" sz="1600" kern="1200" dirty="0" smtClean="0">
              <a:latin typeface="Calibri"/>
              <a:ea typeface="+mn-ea"/>
              <a:cs typeface="+mn-cs"/>
            </a:rPr>
          </a:br>
          <a:r>
            <a:rPr lang="en-US" sz="1600" kern="1200" dirty="0" smtClean="0">
              <a:latin typeface="Calibri"/>
              <a:ea typeface="+mn-ea"/>
              <a:cs typeface="+mn-cs"/>
            </a:rPr>
            <a:t>Employees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4439404" y="2208728"/>
        <a:ext cx="1604082" cy="703396"/>
      </dsp:txXfrm>
    </dsp:sp>
    <dsp:sp modelId="{F65C4A72-9B4D-4836-90DC-17D6BDCC7111}">
      <dsp:nvSpPr>
        <dsp:cNvPr id="0" name=""/>
        <dsp:cNvSpPr/>
      </dsp:nvSpPr>
      <dsp:spPr>
        <a:xfrm>
          <a:off x="6226971" y="2208728"/>
          <a:ext cx="2312769" cy="695676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ea typeface="+mn-ea"/>
              <a:cs typeface="+mn-cs"/>
            </a:rPr>
            <a:t>Two State Telecommunications Industry Reps</a:t>
          </a:r>
        </a:p>
      </dsp:txBody>
      <dsp:txXfrm>
        <a:off x="6226971" y="2208728"/>
        <a:ext cx="2312769" cy="695676"/>
      </dsp:txXfrm>
    </dsp:sp>
    <dsp:sp modelId="{EBC8E47A-942F-4209-A5E8-A50162448DE2}">
      <dsp:nvSpPr>
        <dsp:cNvPr id="0" name=""/>
        <dsp:cNvSpPr/>
      </dsp:nvSpPr>
      <dsp:spPr>
        <a:xfrm>
          <a:off x="8723224" y="2208728"/>
          <a:ext cx="873735" cy="564306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ea typeface="+mn-ea"/>
              <a:cs typeface="+mn-cs"/>
            </a:rPr>
            <a:t>Two PSAP Managers</a:t>
          </a:r>
        </a:p>
      </dsp:txBody>
      <dsp:txXfrm>
        <a:off x="8723224" y="2208728"/>
        <a:ext cx="873735" cy="564306"/>
      </dsp:txXfrm>
    </dsp:sp>
    <dsp:sp modelId="{5F25C4F8-E439-433D-8A3C-6BDD25EBDBA4}">
      <dsp:nvSpPr>
        <dsp:cNvPr id="0" name=""/>
        <dsp:cNvSpPr/>
      </dsp:nvSpPr>
      <dsp:spPr>
        <a:xfrm>
          <a:off x="8941658" y="2956519"/>
          <a:ext cx="873735" cy="436867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  <a:ea typeface="+mn-ea"/>
              <a:cs typeface="+mn-cs"/>
            </a:rPr>
            <a:t>Employed by Sheriff</a:t>
          </a:r>
        </a:p>
      </dsp:txBody>
      <dsp:txXfrm>
        <a:off x="8941658" y="2956519"/>
        <a:ext cx="873735" cy="436867"/>
      </dsp:txXfrm>
    </dsp:sp>
    <dsp:sp modelId="{386899F6-5465-4F93-9558-5D1BA641AEA5}">
      <dsp:nvSpPr>
        <dsp:cNvPr id="0" name=""/>
        <dsp:cNvSpPr/>
      </dsp:nvSpPr>
      <dsp:spPr>
        <a:xfrm>
          <a:off x="8941658" y="3576871"/>
          <a:ext cx="873735" cy="651391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/>
              <a:ea typeface="+mn-ea"/>
              <a:cs typeface="+mn-cs"/>
            </a:rPr>
            <a:t>Not Employed by Sheriff</a:t>
          </a:r>
        </a:p>
      </dsp:txBody>
      <dsp:txXfrm>
        <a:off x="8941658" y="3576871"/>
        <a:ext cx="873735" cy="651391"/>
      </dsp:txXfrm>
    </dsp:sp>
    <dsp:sp modelId="{4568C393-C379-451F-AA8B-8301D0709E26}">
      <dsp:nvSpPr>
        <dsp:cNvPr id="0" name=""/>
        <dsp:cNvSpPr/>
      </dsp:nvSpPr>
      <dsp:spPr>
        <a:xfrm>
          <a:off x="9998878" y="2208728"/>
          <a:ext cx="1182679" cy="1296051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7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ea typeface="+mn-ea"/>
              <a:cs typeface="+mn-cs"/>
            </a:rPr>
            <a:t>NACO &amp; League of Municipalities Reps (2)</a:t>
          </a:r>
        </a:p>
      </dsp:txBody>
      <dsp:txXfrm>
        <a:off x="9998878" y="2208728"/>
        <a:ext cx="1182679" cy="1296051"/>
      </dsp:txXfrm>
    </dsp:sp>
    <dsp:sp modelId="{AE639E13-DBEB-4068-956C-A0D6C134747E}">
      <dsp:nvSpPr>
        <dsp:cNvPr id="0" name=""/>
        <dsp:cNvSpPr/>
      </dsp:nvSpPr>
      <dsp:spPr>
        <a:xfrm>
          <a:off x="2515606" y="968024"/>
          <a:ext cx="1575415" cy="436867"/>
        </a:xfrm>
        <a:prstGeom prst="rect">
          <a:avLst/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ea typeface="+mn-ea"/>
              <a:cs typeface="+mn-cs"/>
            </a:rPr>
            <a:t>2 Ex Officio Members</a:t>
          </a:r>
        </a:p>
      </dsp:txBody>
      <dsp:txXfrm>
        <a:off x="2515606" y="968024"/>
        <a:ext cx="1575415" cy="436867"/>
      </dsp:txXfrm>
    </dsp:sp>
    <dsp:sp modelId="{EB282E55-2A22-4D6A-8CEE-E919BBC68599}">
      <dsp:nvSpPr>
        <dsp:cNvPr id="0" name=""/>
        <dsp:cNvSpPr/>
      </dsp:nvSpPr>
      <dsp:spPr>
        <a:xfrm>
          <a:off x="1955970" y="1588376"/>
          <a:ext cx="1255601" cy="436867"/>
        </a:xfrm>
        <a:prstGeom prst="rect">
          <a:avLst/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ea typeface="+mn-ea"/>
              <a:cs typeface="+mn-cs"/>
            </a:rPr>
            <a:t>State 911 Director</a:t>
          </a:r>
        </a:p>
      </dsp:txBody>
      <dsp:txXfrm>
        <a:off x="1955970" y="1588376"/>
        <a:ext cx="1255601" cy="436867"/>
      </dsp:txXfrm>
    </dsp:sp>
    <dsp:sp modelId="{BC52B07A-2E1C-4086-8BAE-8447E02239FB}">
      <dsp:nvSpPr>
        <dsp:cNvPr id="0" name=""/>
        <dsp:cNvSpPr/>
      </dsp:nvSpPr>
      <dsp:spPr>
        <a:xfrm>
          <a:off x="3395056" y="1588376"/>
          <a:ext cx="2105108" cy="436867"/>
        </a:xfrm>
        <a:prstGeom prst="rect">
          <a:avLst/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ea typeface="+mn-ea"/>
              <a:cs typeface="+mn-cs"/>
            </a:rPr>
            <a:t>State Chief Information Officer (or designee)</a:t>
          </a:r>
        </a:p>
      </dsp:txBody>
      <dsp:txXfrm>
        <a:off x="3395056" y="1588376"/>
        <a:ext cx="2105108" cy="436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97B82-E7B5-4780-A654-56A3B66CBE3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08BC6D-7717-478F-90D4-3D59EFB7F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74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3E6D38-3F2A-4F31-B9EB-9FB3FE47A5A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B63C00-996A-4910-A888-B22BFFA7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1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3C00-996A-4910-A888-B22BFFA74B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22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3C00-996A-4910-A888-B22BFFA74B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08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3C00-996A-4910-A888-B22BFFA74B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21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3D67-4C60-4CD2-9905-C563AF3DBA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91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3C00-996A-4910-A888-B22BFFA74B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92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3C00-996A-4910-A888-B22BFFA74B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90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3C00-996A-4910-A888-B22BFFA74B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03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3C00-996A-4910-A888-B22BFFA74B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44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3C00-996A-4910-A888-B22BFFA74B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6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3C00-996A-4910-A888-B22BFFA74B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2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3C00-996A-4910-A888-B22BFFA74B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4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3C00-996A-4910-A888-B22BFFA74B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36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3C00-996A-4910-A888-B22BFFA74B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5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3C00-996A-4910-A888-B22BFFA74B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8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3C00-996A-4910-A888-B22BFFA74B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3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3C00-996A-4910-A888-B22BFFA74B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0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3C00-996A-4910-A888-B22BFFA74B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38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3C00-996A-4910-A888-B22BFFA74B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03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63C00-996A-4910-A888-B22BFFA74B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5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6DAF-3005-4EB4-96A9-44898774C61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00D7-50D0-4CDD-9B24-3A87B0A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0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6DAF-3005-4EB4-96A9-44898774C61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00D7-50D0-4CDD-9B24-3A87B0A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7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6DAF-3005-4EB4-96A9-44898774C61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00D7-50D0-4CDD-9B24-3A87B0A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5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6DAF-3005-4EB4-96A9-44898774C61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00D7-50D0-4CDD-9B24-3A87B0A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9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6DAF-3005-4EB4-96A9-44898774C61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00D7-50D0-4CDD-9B24-3A87B0A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6DAF-3005-4EB4-96A9-44898774C61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00D7-50D0-4CDD-9B24-3A87B0A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0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6DAF-3005-4EB4-96A9-44898774C61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00D7-50D0-4CDD-9B24-3A87B0A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2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6DAF-3005-4EB4-96A9-44898774C61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00D7-50D0-4CDD-9B24-3A87B0A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4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6DAF-3005-4EB4-96A9-44898774C61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00D7-50D0-4CDD-9B24-3A87B0A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9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6DAF-3005-4EB4-96A9-44898774C61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00D7-50D0-4CDD-9B24-3A87B0A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5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6DAF-3005-4EB4-96A9-44898774C61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00D7-50D0-4CDD-9B24-3A87B0A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3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F6DAF-3005-4EB4-96A9-44898774C61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00D7-50D0-4CDD-9B24-3A87B0A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4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/>
              <a:t>Nebraska </a:t>
            </a:r>
            <a:r>
              <a:rPr lang="en-US" sz="5300" b="1" dirty="0"/>
              <a:t>Public Service Commission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Next Generation 9-1-1</a:t>
            </a:r>
            <a:endParaRPr lang="en-US" sz="60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NG 911 Consultant Pre-Proposal Conference</a:t>
            </a:r>
          </a:p>
          <a:p>
            <a:pPr marL="0" indent="0" algn="ctr">
              <a:buNone/>
            </a:pPr>
            <a:r>
              <a:rPr lang="en-US" dirty="0" smtClean="0"/>
              <a:t>September 11,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911 Service System Advisory Committee</a:t>
            </a:r>
            <a:endParaRPr lang="en-US" sz="4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56852" y="1843640"/>
            <a:ext cx="9678297" cy="3846812"/>
            <a:chOff x="1096970" y="1240324"/>
            <a:chExt cx="9678297" cy="3846812"/>
          </a:xfrm>
        </p:grpSpPr>
        <p:sp>
          <p:nvSpPr>
            <p:cNvPr id="6" name="Freeform 5"/>
            <p:cNvSpPr/>
            <p:nvPr/>
          </p:nvSpPr>
          <p:spPr>
            <a:xfrm>
              <a:off x="1096970" y="1566847"/>
              <a:ext cx="2356848" cy="2458397"/>
            </a:xfrm>
            <a:custGeom>
              <a:avLst/>
              <a:gdLst>
                <a:gd name="connsiteX0" fmla="*/ 0 w 2356848"/>
                <a:gd name="connsiteY0" fmla="*/ 235685 h 2356848"/>
                <a:gd name="connsiteX1" fmla="*/ 235685 w 2356848"/>
                <a:gd name="connsiteY1" fmla="*/ 0 h 2356848"/>
                <a:gd name="connsiteX2" fmla="*/ 2121163 w 2356848"/>
                <a:gd name="connsiteY2" fmla="*/ 0 h 2356848"/>
                <a:gd name="connsiteX3" fmla="*/ 2356848 w 2356848"/>
                <a:gd name="connsiteY3" fmla="*/ 235685 h 2356848"/>
                <a:gd name="connsiteX4" fmla="*/ 2356848 w 2356848"/>
                <a:gd name="connsiteY4" fmla="*/ 2121163 h 2356848"/>
                <a:gd name="connsiteX5" fmla="*/ 2121163 w 2356848"/>
                <a:gd name="connsiteY5" fmla="*/ 2356848 h 2356848"/>
                <a:gd name="connsiteX6" fmla="*/ 235685 w 2356848"/>
                <a:gd name="connsiteY6" fmla="*/ 2356848 h 2356848"/>
                <a:gd name="connsiteX7" fmla="*/ 0 w 2356848"/>
                <a:gd name="connsiteY7" fmla="*/ 2121163 h 2356848"/>
                <a:gd name="connsiteX8" fmla="*/ 0 w 2356848"/>
                <a:gd name="connsiteY8" fmla="*/ 235685 h 235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6848" h="2356848">
                  <a:moveTo>
                    <a:pt x="0" y="235685"/>
                  </a:moveTo>
                  <a:cubicBezTo>
                    <a:pt x="0" y="105520"/>
                    <a:pt x="105520" y="0"/>
                    <a:pt x="235685" y="0"/>
                  </a:cubicBezTo>
                  <a:lnTo>
                    <a:pt x="2121163" y="0"/>
                  </a:lnTo>
                  <a:cubicBezTo>
                    <a:pt x="2251328" y="0"/>
                    <a:pt x="2356848" y="105520"/>
                    <a:pt x="2356848" y="235685"/>
                  </a:cubicBezTo>
                  <a:lnTo>
                    <a:pt x="2356848" y="2121163"/>
                  </a:lnTo>
                  <a:cubicBezTo>
                    <a:pt x="2356848" y="2251328"/>
                    <a:pt x="2251328" y="2356848"/>
                    <a:pt x="2121163" y="2356848"/>
                  </a:cubicBezTo>
                  <a:lnTo>
                    <a:pt x="235685" y="2356848"/>
                  </a:lnTo>
                  <a:cubicBezTo>
                    <a:pt x="105520" y="2356848"/>
                    <a:pt x="0" y="2251328"/>
                    <a:pt x="0" y="2121163"/>
                  </a:cubicBezTo>
                  <a:lnTo>
                    <a:pt x="0" y="23568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610" tIns="137610" rIns="137610" bIns="13761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911 SSAC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/>
                </a:rPr>
                <a:t>Reviews recommendations from working groups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/>
                </a:rPr>
                <a:t>Reviews current state and conditions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 smtClean="0">
                  <a:solidFill>
                    <a:schemeClr val="tx1"/>
                  </a:solidFill>
                  <a:latin typeface="Arial" panose="020B0604020202020204"/>
                </a:rPr>
                <a:t>Makes recommendations 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/>
                </a:rPr>
                <a:t>to the 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/>
                </a:rPr>
                <a:t>PSC</a:t>
              </a:r>
              <a:endParaRPr lang="en-US" sz="1600" dirty="0">
                <a:solidFill>
                  <a:schemeClr val="tx1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21511825">
              <a:off x="3911625" y="2317993"/>
              <a:ext cx="456320" cy="566317"/>
            </a:xfrm>
            <a:custGeom>
              <a:avLst/>
              <a:gdLst>
                <a:gd name="connsiteX0" fmla="*/ 0 w 456320"/>
                <a:gd name="connsiteY0" fmla="*/ 113263 h 566317"/>
                <a:gd name="connsiteX1" fmla="*/ 228160 w 456320"/>
                <a:gd name="connsiteY1" fmla="*/ 113263 h 566317"/>
                <a:gd name="connsiteX2" fmla="*/ 228160 w 456320"/>
                <a:gd name="connsiteY2" fmla="*/ 0 h 566317"/>
                <a:gd name="connsiteX3" fmla="*/ 456320 w 456320"/>
                <a:gd name="connsiteY3" fmla="*/ 283159 h 566317"/>
                <a:gd name="connsiteX4" fmla="*/ 228160 w 456320"/>
                <a:gd name="connsiteY4" fmla="*/ 566317 h 566317"/>
                <a:gd name="connsiteX5" fmla="*/ 228160 w 456320"/>
                <a:gd name="connsiteY5" fmla="*/ 453054 h 566317"/>
                <a:gd name="connsiteX6" fmla="*/ 0 w 456320"/>
                <a:gd name="connsiteY6" fmla="*/ 453054 h 566317"/>
                <a:gd name="connsiteX7" fmla="*/ 0 w 456320"/>
                <a:gd name="connsiteY7" fmla="*/ 113263 h 56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320" h="566317">
                  <a:moveTo>
                    <a:pt x="0" y="113263"/>
                  </a:moveTo>
                  <a:lnTo>
                    <a:pt x="228160" y="113263"/>
                  </a:lnTo>
                  <a:lnTo>
                    <a:pt x="228160" y="0"/>
                  </a:lnTo>
                  <a:lnTo>
                    <a:pt x="456320" y="283159"/>
                  </a:lnTo>
                  <a:lnTo>
                    <a:pt x="228160" y="566317"/>
                  </a:lnTo>
                  <a:lnTo>
                    <a:pt x="228160" y="453054"/>
                  </a:lnTo>
                  <a:lnTo>
                    <a:pt x="0" y="453054"/>
                  </a:lnTo>
                  <a:lnTo>
                    <a:pt x="0" y="11326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3262" rIns="136895" bIns="11326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755902" y="1240324"/>
              <a:ext cx="2356848" cy="23568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4752887" y="1244696"/>
              <a:ext cx="2356848" cy="3842440"/>
            </a:xfrm>
            <a:custGeom>
              <a:avLst/>
              <a:gdLst>
                <a:gd name="connsiteX0" fmla="*/ 0 w 2356848"/>
                <a:gd name="connsiteY0" fmla="*/ 235685 h 3842440"/>
                <a:gd name="connsiteX1" fmla="*/ 235685 w 2356848"/>
                <a:gd name="connsiteY1" fmla="*/ 0 h 3842440"/>
                <a:gd name="connsiteX2" fmla="*/ 2121163 w 2356848"/>
                <a:gd name="connsiteY2" fmla="*/ 0 h 3842440"/>
                <a:gd name="connsiteX3" fmla="*/ 2356848 w 2356848"/>
                <a:gd name="connsiteY3" fmla="*/ 235685 h 3842440"/>
                <a:gd name="connsiteX4" fmla="*/ 2356848 w 2356848"/>
                <a:gd name="connsiteY4" fmla="*/ 3606755 h 3842440"/>
                <a:gd name="connsiteX5" fmla="*/ 2121163 w 2356848"/>
                <a:gd name="connsiteY5" fmla="*/ 3842440 h 3842440"/>
                <a:gd name="connsiteX6" fmla="*/ 235685 w 2356848"/>
                <a:gd name="connsiteY6" fmla="*/ 3842440 h 3842440"/>
                <a:gd name="connsiteX7" fmla="*/ 0 w 2356848"/>
                <a:gd name="connsiteY7" fmla="*/ 3606755 h 3842440"/>
                <a:gd name="connsiteX8" fmla="*/ 0 w 2356848"/>
                <a:gd name="connsiteY8" fmla="*/ 235685 h 384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6848" h="3842440">
                  <a:moveTo>
                    <a:pt x="0" y="235685"/>
                  </a:moveTo>
                  <a:cubicBezTo>
                    <a:pt x="0" y="105520"/>
                    <a:pt x="105520" y="0"/>
                    <a:pt x="235685" y="0"/>
                  </a:cubicBezTo>
                  <a:lnTo>
                    <a:pt x="2121163" y="0"/>
                  </a:lnTo>
                  <a:cubicBezTo>
                    <a:pt x="2251328" y="0"/>
                    <a:pt x="2356848" y="105520"/>
                    <a:pt x="2356848" y="235685"/>
                  </a:cubicBezTo>
                  <a:lnTo>
                    <a:pt x="2356848" y="3606755"/>
                  </a:lnTo>
                  <a:cubicBezTo>
                    <a:pt x="2356848" y="3736920"/>
                    <a:pt x="2251328" y="3842440"/>
                    <a:pt x="2121163" y="3842440"/>
                  </a:cubicBezTo>
                  <a:lnTo>
                    <a:pt x="235685" y="3842440"/>
                  </a:lnTo>
                  <a:cubicBezTo>
                    <a:pt x="105520" y="3842440"/>
                    <a:pt x="0" y="3736920"/>
                    <a:pt x="0" y="3606755"/>
                  </a:cubicBezTo>
                  <a:lnTo>
                    <a:pt x="0" y="23568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610" tIns="137610" rIns="137610" bIns="13761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>
                  <a:solidFill>
                    <a:schemeClr val="tx1"/>
                  </a:solidFill>
                </a:rPr>
                <a:t>PSC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solidFill>
                    <a:schemeClr val="tx1"/>
                  </a:solidFill>
                  <a:latin typeface="Arial" panose="020B0604020202020204"/>
                  <a:ea typeface="+mn-ea"/>
                  <a:cs typeface="+mn-cs"/>
                </a:rPr>
                <a:t>Reviews and considers recommendations from the 911 Service System Advisory Committee </a:t>
              </a:r>
              <a:endParaRPr lang="en-US" sz="1600" kern="1200" dirty="0">
                <a:solidFill>
                  <a:schemeClr val="tx1"/>
                </a:solidFill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solidFill>
                    <a:schemeClr val="tx1"/>
                  </a:solidFill>
                  <a:latin typeface="Arial" panose="020B0604020202020204"/>
                  <a:ea typeface="+mn-ea"/>
                  <a:cs typeface="+mn-cs"/>
                </a:rPr>
                <a:t>Makes determination on adoption of recommendations</a:t>
              </a:r>
              <a:endParaRPr lang="en-US" sz="1600" kern="1200" dirty="0">
                <a:solidFill>
                  <a:schemeClr val="tx1"/>
                </a:solidFill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>
                  <a:solidFill>
                    <a:schemeClr val="tx1"/>
                  </a:solidFill>
                  <a:latin typeface="Arial" panose="020B0604020202020204"/>
                  <a:ea typeface="+mn-ea"/>
                  <a:cs typeface="+mn-cs"/>
                </a:rPr>
                <a:t>Enacts other 911-related policy</a:t>
              </a:r>
              <a:endParaRPr lang="en-US" sz="1600" kern="1200" dirty="0">
                <a:solidFill>
                  <a:schemeClr val="tx1"/>
                </a:solidFill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Authorizes 911 Director to lead </a:t>
              </a:r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16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staff in execution</a:t>
              </a:r>
              <a:endPara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88175">
              <a:off x="7565562" y="2324585"/>
              <a:ext cx="456320" cy="566317"/>
            </a:xfrm>
            <a:custGeom>
              <a:avLst/>
              <a:gdLst>
                <a:gd name="connsiteX0" fmla="*/ 0 w 456320"/>
                <a:gd name="connsiteY0" fmla="*/ 113263 h 566317"/>
                <a:gd name="connsiteX1" fmla="*/ 228160 w 456320"/>
                <a:gd name="connsiteY1" fmla="*/ 113263 h 566317"/>
                <a:gd name="connsiteX2" fmla="*/ 228160 w 456320"/>
                <a:gd name="connsiteY2" fmla="*/ 0 h 566317"/>
                <a:gd name="connsiteX3" fmla="*/ 456320 w 456320"/>
                <a:gd name="connsiteY3" fmla="*/ 283159 h 566317"/>
                <a:gd name="connsiteX4" fmla="*/ 228160 w 456320"/>
                <a:gd name="connsiteY4" fmla="*/ 566317 h 566317"/>
                <a:gd name="connsiteX5" fmla="*/ 228160 w 456320"/>
                <a:gd name="connsiteY5" fmla="*/ 453054 h 566317"/>
                <a:gd name="connsiteX6" fmla="*/ 0 w 456320"/>
                <a:gd name="connsiteY6" fmla="*/ 453054 h 566317"/>
                <a:gd name="connsiteX7" fmla="*/ 0 w 456320"/>
                <a:gd name="connsiteY7" fmla="*/ 113263 h 56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320" h="566317">
                  <a:moveTo>
                    <a:pt x="0" y="113263"/>
                  </a:moveTo>
                  <a:lnTo>
                    <a:pt x="228160" y="113263"/>
                  </a:lnTo>
                  <a:lnTo>
                    <a:pt x="228160" y="0"/>
                  </a:lnTo>
                  <a:lnTo>
                    <a:pt x="456320" y="283159"/>
                  </a:lnTo>
                  <a:lnTo>
                    <a:pt x="228160" y="566317"/>
                  </a:lnTo>
                  <a:lnTo>
                    <a:pt x="228160" y="453054"/>
                  </a:lnTo>
                  <a:lnTo>
                    <a:pt x="0" y="453054"/>
                  </a:lnTo>
                  <a:lnTo>
                    <a:pt x="0" y="11326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3263" rIns="136895" bIns="11326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418419" y="1590156"/>
              <a:ext cx="2356848" cy="2435087"/>
            </a:xfrm>
            <a:custGeom>
              <a:avLst/>
              <a:gdLst>
                <a:gd name="connsiteX0" fmla="*/ 0 w 2356848"/>
                <a:gd name="connsiteY0" fmla="*/ 235685 h 2356848"/>
                <a:gd name="connsiteX1" fmla="*/ 235685 w 2356848"/>
                <a:gd name="connsiteY1" fmla="*/ 0 h 2356848"/>
                <a:gd name="connsiteX2" fmla="*/ 2121163 w 2356848"/>
                <a:gd name="connsiteY2" fmla="*/ 0 h 2356848"/>
                <a:gd name="connsiteX3" fmla="*/ 2356848 w 2356848"/>
                <a:gd name="connsiteY3" fmla="*/ 235685 h 2356848"/>
                <a:gd name="connsiteX4" fmla="*/ 2356848 w 2356848"/>
                <a:gd name="connsiteY4" fmla="*/ 2121163 h 2356848"/>
                <a:gd name="connsiteX5" fmla="*/ 2121163 w 2356848"/>
                <a:gd name="connsiteY5" fmla="*/ 2356848 h 2356848"/>
                <a:gd name="connsiteX6" fmla="*/ 235685 w 2356848"/>
                <a:gd name="connsiteY6" fmla="*/ 2356848 h 2356848"/>
                <a:gd name="connsiteX7" fmla="*/ 0 w 2356848"/>
                <a:gd name="connsiteY7" fmla="*/ 2121163 h 2356848"/>
                <a:gd name="connsiteX8" fmla="*/ 0 w 2356848"/>
                <a:gd name="connsiteY8" fmla="*/ 235685 h 235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6848" h="2356848">
                  <a:moveTo>
                    <a:pt x="0" y="235685"/>
                  </a:moveTo>
                  <a:cubicBezTo>
                    <a:pt x="0" y="105520"/>
                    <a:pt x="105520" y="0"/>
                    <a:pt x="235685" y="0"/>
                  </a:cubicBezTo>
                  <a:lnTo>
                    <a:pt x="2121163" y="0"/>
                  </a:lnTo>
                  <a:cubicBezTo>
                    <a:pt x="2251328" y="0"/>
                    <a:pt x="2356848" y="105520"/>
                    <a:pt x="2356848" y="235685"/>
                  </a:cubicBezTo>
                  <a:lnTo>
                    <a:pt x="2356848" y="2121163"/>
                  </a:lnTo>
                  <a:cubicBezTo>
                    <a:pt x="2356848" y="2251328"/>
                    <a:pt x="2251328" y="2356848"/>
                    <a:pt x="2121163" y="2356848"/>
                  </a:cubicBezTo>
                  <a:lnTo>
                    <a:pt x="235685" y="2356848"/>
                  </a:lnTo>
                  <a:cubicBezTo>
                    <a:pt x="105520" y="2356848"/>
                    <a:pt x="0" y="2251328"/>
                    <a:pt x="0" y="2121163"/>
                  </a:cubicBezTo>
                  <a:lnTo>
                    <a:pt x="0" y="23568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610" tIns="137610" rIns="137610" bIns="13761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911 Staff @ PSC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/>
                </a:rPr>
                <a:t>Executes adopted policy of the PSC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/>
                </a:rPr>
                <a:t>Supports PSAP community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/>
                </a:rPr>
                <a:t>Responsible for coordination and implementation of NG911 in Nebraska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21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Geographic Information System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Geospatial Call Routing: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911 Callers will be located utilizing GIS mapping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Calls will be routed to the appropriate PSAP based on GIS mapping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Important GIS Layers: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Street Centerline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PSAP Boundary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Emergency Services Boundary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Address Point Layers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PSC and Vendor Partners are currently working on aggregating state level data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QA/QC – Quality Assurance/Quality Control</a:t>
            </a:r>
          </a:p>
        </p:txBody>
      </p:sp>
    </p:spTree>
    <p:extLst>
      <p:ext uri="{BB962C8B-B14F-4D97-AF65-F5344CB8AC3E}">
        <p14:creationId xmlns:p14="http://schemas.microsoft.com/office/powerpoint/2010/main" val="2454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>
          <a:xfrm>
            <a:off x="3276681" y="4700499"/>
            <a:ext cx="5638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cs typeface="Times New Roman" pitchFamily="18" charset="0"/>
              </a:rPr>
              <a:t>Call routing based on calling device location and spatial databases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20620" y="2039706"/>
            <a:ext cx="5550760" cy="2561854"/>
            <a:chOff x="3346321" y="2039706"/>
            <a:chExt cx="5550760" cy="2561854"/>
          </a:xfrm>
        </p:grpSpPr>
        <p:sp>
          <p:nvSpPr>
            <p:cNvPr id="34" name="Right Arrow 33"/>
            <p:cNvSpPr/>
            <p:nvPr/>
          </p:nvSpPr>
          <p:spPr>
            <a:xfrm>
              <a:off x="3346321" y="2039706"/>
              <a:ext cx="5550760" cy="2561854"/>
            </a:xfrm>
            <a:prstGeom prst="rightArrow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3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/>
              </a:solidFill>
            </a:ln>
            <a:effectLst>
              <a:outerShdw blurRad="40000" dist="20000" dir="5400000" rotWithShape="0">
                <a:srgbClr val="00B05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25400" prstMaterial="plastic">
              <a:bevelT h="120650"/>
              <a:bevelB h="12700"/>
              <a:extrusionClr>
                <a:srgbClr val="92D050"/>
              </a:extrusionClr>
              <a:contourClr>
                <a:schemeClr val="accent3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grpSp>
          <p:nvGrpSpPr>
            <p:cNvPr id="35" name="Group 33"/>
            <p:cNvGrpSpPr>
              <a:grpSpLocks/>
            </p:cNvGrpSpPr>
            <p:nvPr/>
          </p:nvGrpSpPr>
          <p:grpSpPr bwMode="auto">
            <a:xfrm>
              <a:off x="3436485" y="2736492"/>
              <a:ext cx="1173454" cy="1121864"/>
              <a:chOff x="637035" y="2562210"/>
              <a:chExt cx="1890525" cy="1797374"/>
            </a:xfrm>
          </p:grpSpPr>
          <p:grpSp>
            <p:nvGrpSpPr>
              <p:cNvPr id="36" name="Group 19"/>
              <p:cNvGrpSpPr/>
              <p:nvPr/>
            </p:nvGrpSpPr>
            <p:grpSpPr>
              <a:xfrm>
                <a:off x="637035" y="2562210"/>
                <a:ext cx="1873168" cy="1797374"/>
                <a:chOff x="80548" y="1326750"/>
                <a:chExt cx="1873168" cy="1797374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41" name="Rounded Rectangle 40"/>
                <p:cNvSpPr/>
                <p:nvPr/>
              </p:nvSpPr>
              <p:spPr>
                <a:xfrm>
                  <a:off x="80548" y="1326750"/>
                  <a:ext cx="1873168" cy="1797374"/>
                </a:xfrm>
                <a:prstGeom prst="roundRect">
                  <a:avLst/>
                </a:prstGeom>
                <a:gradFill flip="none" rotWithShape="1">
                  <a:gsLst>
                    <a:gs pos="20000">
                      <a:srgbClr val="F5F7FA"/>
                    </a:gs>
                    <a:gs pos="100000">
                      <a:srgbClr val="A1B4D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42" name="Rounded Rectangle 4"/>
                <p:cNvSpPr/>
                <p:nvPr/>
              </p:nvSpPr>
              <p:spPr>
                <a:xfrm>
                  <a:off x="168289" y="1414491"/>
                  <a:ext cx="1697686" cy="1621892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tIns="51435" bIns="51435" spcCol="1270" anchor="ctr"/>
                <a:lstStyle/>
                <a:p>
                  <a:pPr algn="ctr" defTabSz="6000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n-US" sz="1350" dirty="0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37" name="Group 55"/>
              <p:cNvGrpSpPr>
                <a:grpSpLocks/>
              </p:cNvGrpSpPr>
              <p:nvPr/>
            </p:nvGrpSpPr>
            <p:grpSpPr bwMode="auto">
              <a:xfrm>
                <a:off x="666862" y="2674899"/>
                <a:ext cx="1860698" cy="1522537"/>
                <a:chOff x="1187849" y="2876920"/>
                <a:chExt cx="1860698" cy="1522537"/>
              </a:xfrm>
            </p:grpSpPr>
            <p:sp>
              <p:nvSpPr>
                <p:cNvPr id="3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1187849" y="3752059"/>
                  <a:ext cx="1860698" cy="647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Aft>
                      <a:spcPct val="30000"/>
                    </a:spcAft>
                    <a:buClr>
                      <a:schemeClr val="accent1"/>
                    </a:buClr>
                    <a:buFont typeface="Wingding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Aft>
                      <a:spcPct val="30000"/>
                    </a:spcAft>
                    <a:buClr>
                      <a:schemeClr val="accent1"/>
                    </a:buClr>
                    <a:buFont typeface="Wingdings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Clr>
                      <a:schemeClr val="accent1"/>
                    </a:buClr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Aft>
                      <a:spcPct val="30000"/>
                    </a:spcAft>
                    <a:buClr>
                      <a:schemeClr val="accent1"/>
                    </a:buClr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Aft>
                      <a:spcPct val="30000"/>
                    </a:spcAft>
                    <a:buClr>
                      <a:schemeClr val="accent1"/>
                    </a:buClr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en-US" sz="1013" dirty="0">
                      <a:latin typeface="Gill Sans MT" pitchFamily="34" charset="0"/>
                      <a:cs typeface="Arial" pitchFamily="34" charset="0"/>
                    </a:rPr>
                    <a:t>-96.6817, 40.8068</a:t>
                  </a:r>
                </a:p>
                <a:p>
                  <a:pPr eaLnBrk="1" hangingPunct="1"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en-US" sz="1000" dirty="0" err="1">
                      <a:latin typeface="Gill Sans MT" pitchFamily="34" charset="0"/>
                      <a:cs typeface="Arial" pitchFamily="34" charset="0"/>
                    </a:rPr>
                    <a:t>urn:service:sos</a:t>
                  </a:r>
                  <a:endParaRPr lang="en-US" altLang="en-US" sz="1000" dirty="0">
                    <a:latin typeface="Gill Sans MT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39" name="Picture 6" descr="telephone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3823" y="2876920"/>
                  <a:ext cx="707924" cy="7079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7"/>
                <p:cNvSpPr>
                  <a:spLocks noChangeArrowheads="1"/>
                </p:cNvSpPr>
                <p:nvPr/>
              </p:nvSpPr>
              <p:spPr bwMode="auto">
                <a:xfrm>
                  <a:off x="1865939" y="2941124"/>
                  <a:ext cx="1142009" cy="536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Aft>
                      <a:spcPct val="30000"/>
                    </a:spcAft>
                    <a:buClr>
                      <a:schemeClr val="accent1"/>
                    </a:buClr>
                    <a:buFont typeface="Wingding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Aft>
                      <a:spcPct val="30000"/>
                    </a:spcAft>
                    <a:buClr>
                      <a:schemeClr val="accent1"/>
                    </a:buClr>
                    <a:buFont typeface="Wingdings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Aft>
                      <a:spcPct val="30000"/>
                    </a:spcAft>
                    <a:buClr>
                      <a:schemeClr val="accent1"/>
                    </a:buClr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Aft>
                      <a:spcPct val="30000"/>
                    </a:spcAft>
                    <a:buClr>
                      <a:schemeClr val="accent1"/>
                    </a:buClr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Aft>
                      <a:spcPct val="30000"/>
                    </a:spcAft>
                    <a:buClr>
                      <a:schemeClr val="accent1"/>
                    </a:buClr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Font typeface="Wingdings" pitchFamily="2" charset="2"/>
                    <a:buChar char="l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en-US" sz="788" dirty="0">
                      <a:latin typeface="Gill Sans MT" pitchFamily="34" charset="0"/>
                      <a:cs typeface="Arial" pitchFamily="34" charset="0"/>
                    </a:rPr>
                    <a:t>Device </a:t>
                  </a:r>
                </a:p>
                <a:p>
                  <a:pPr eaLnBrk="1" hangingPunct="1"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en-US" sz="788" dirty="0">
                      <a:latin typeface="Gill Sans MT" pitchFamily="34" charset="0"/>
                      <a:cs typeface="Arial" pitchFamily="34" charset="0"/>
                    </a:rPr>
                    <a:t>Calling 9-1-1</a:t>
                  </a:r>
                </a:p>
              </p:txBody>
            </p:sp>
          </p:grpSp>
        </p:grpSp>
        <p:grpSp>
          <p:nvGrpSpPr>
            <p:cNvPr id="43" name="Group 62"/>
            <p:cNvGrpSpPr>
              <a:grpSpLocks/>
            </p:cNvGrpSpPr>
            <p:nvPr/>
          </p:nvGrpSpPr>
          <p:grpSpPr bwMode="auto">
            <a:xfrm>
              <a:off x="4624002" y="2075766"/>
              <a:ext cx="2107673" cy="2099544"/>
              <a:chOff x="2721929" y="1573616"/>
              <a:chExt cx="2977121" cy="3817324"/>
            </a:xfrm>
          </p:grpSpPr>
          <p:grpSp>
            <p:nvGrpSpPr>
              <p:cNvPr id="44" name="Group 34"/>
              <p:cNvGrpSpPr/>
              <p:nvPr/>
            </p:nvGrpSpPr>
            <p:grpSpPr>
              <a:xfrm>
                <a:off x="2721929" y="1573616"/>
                <a:ext cx="2977121" cy="3817324"/>
                <a:chOff x="80548" y="1326750"/>
                <a:chExt cx="1873168" cy="1797374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50" name="Rounded Rectangle 4"/>
                <p:cNvSpPr/>
                <p:nvPr/>
              </p:nvSpPr>
              <p:spPr>
                <a:xfrm>
                  <a:off x="168289" y="1414491"/>
                  <a:ext cx="1697686" cy="1621892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tIns="51435" bIns="51435" spcCol="1270" anchor="ctr"/>
                <a:lstStyle/>
                <a:p>
                  <a:pPr algn="ctr" defTabSz="600075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n-US" sz="1350" dirty="0">
                    <a:latin typeface="Gill Sans MT" pitchFamily="34" charset="0"/>
                  </a:endParaRPr>
                </a:p>
              </p:txBody>
            </p:sp>
            <p:sp>
              <p:nvSpPr>
                <p:cNvPr id="77" name="Rounded Rectangle 76"/>
                <p:cNvSpPr/>
                <p:nvPr/>
              </p:nvSpPr>
              <p:spPr>
                <a:xfrm>
                  <a:off x="80548" y="1326750"/>
                  <a:ext cx="1873168" cy="1797374"/>
                </a:xfrm>
                <a:prstGeom prst="roundRect">
                  <a:avLst/>
                </a:prstGeom>
                <a:gradFill flip="none" rotWithShape="1">
                  <a:gsLst>
                    <a:gs pos="20000">
                      <a:srgbClr val="F5F7FA"/>
                    </a:gs>
                    <a:gs pos="100000">
                      <a:srgbClr val="A1B4D4"/>
                    </a:gs>
                  </a:gsLst>
                  <a:lin ang="2700000" scaled="1"/>
                  <a:tileRect/>
                </a:gradFill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</p:sp>
          </p:grpSp>
          <p:sp>
            <p:nvSpPr>
              <p:cNvPr id="49" name="Rectangle 16"/>
              <p:cNvSpPr>
                <a:spLocks noChangeArrowheads="1"/>
              </p:cNvSpPr>
              <p:nvPr/>
            </p:nvSpPr>
            <p:spPr bwMode="auto">
              <a:xfrm>
                <a:off x="2954303" y="1589705"/>
                <a:ext cx="2744745" cy="734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Aft>
                    <a:spcPct val="3000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Aft>
                    <a:spcPct val="3000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Aft>
                    <a:spcPct val="3000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Aft>
                    <a:spcPct val="3000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Aft>
                    <a:spcPct val="3000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30000"/>
                  </a:spcAft>
                  <a:buClr>
                    <a:schemeClr val="accent1"/>
                  </a:buClr>
                  <a:buFont typeface="Wingdings" pitchFamily="2" charset="2"/>
                  <a:buChar char="l"/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13" dirty="0">
                    <a:latin typeface="Gill Sans MT" pitchFamily="34" charset="0"/>
                    <a:cs typeface="Arial" pitchFamily="34" charset="0"/>
                  </a:rPr>
                  <a:t>Call location found in GIS</a:t>
                </a:r>
              </a:p>
              <a:p>
                <a:pPr eaLnBrk="1" hangingPunct="1"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013" dirty="0">
                    <a:latin typeface="Gill Sans MT" pitchFamily="34" charset="0"/>
                    <a:cs typeface="Arial" pitchFamily="34" charset="0"/>
                  </a:rPr>
                  <a:t>PSAP Boundary determine Route</a:t>
                </a:r>
              </a:p>
            </p:txBody>
          </p:sp>
        </p:grpSp>
        <p:grpSp>
          <p:nvGrpSpPr>
            <p:cNvPr id="79" name="Group 48"/>
            <p:cNvGrpSpPr/>
            <p:nvPr/>
          </p:nvGrpSpPr>
          <p:grpSpPr bwMode="auto">
            <a:xfrm>
              <a:off x="6698054" y="2747655"/>
              <a:ext cx="1163342" cy="1122043"/>
              <a:chOff x="80548" y="1326750"/>
              <a:chExt cx="1873168" cy="1797374"/>
            </a:xfrm>
            <a:scene3d>
              <a:camera prst="orthographicFront"/>
              <a:lightRig rig="flat" dir="t"/>
            </a:scene3d>
          </p:grpSpPr>
          <p:sp>
            <p:nvSpPr>
              <p:cNvPr id="86" name="Rounded Rectangle 85"/>
              <p:cNvSpPr/>
              <p:nvPr/>
            </p:nvSpPr>
            <p:spPr>
              <a:xfrm>
                <a:off x="80548" y="1326750"/>
                <a:ext cx="1873168" cy="1797374"/>
              </a:xfrm>
              <a:prstGeom prst="roundRect">
                <a:avLst/>
              </a:prstGeom>
              <a:gradFill flip="none" rotWithShape="1">
                <a:gsLst>
                  <a:gs pos="20000">
                    <a:srgbClr val="F5F7FA"/>
                  </a:gs>
                  <a:gs pos="100000">
                    <a:srgbClr val="A1B4D4"/>
                  </a:gs>
                </a:gsLst>
                <a:path path="circle">
                  <a:fillToRect r="100000" b="100000"/>
                </a:path>
                <a:tileRect l="-100000" t="-100000"/>
              </a:gradFill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7" name="Rounded Rectangle 4"/>
              <p:cNvSpPr/>
              <p:nvPr/>
            </p:nvSpPr>
            <p:spPr>
              <a:xfrm>
                <a:off x="168289" y="1414491"/>
                <a:ext cx="1697686" cy="162189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51435" bIns="51435" spcCol="1270" anchor="ctr"/>
              <a:lstStyle/>
              <a:p>
                <a:pPr algn="ctr" defTabSz="600075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350" dirty="0">
                  <a:latin typeface="Gill Sans MT" pitchFamily="34" charset="0"/>
                </a:endParaRPr>
              </a:p>
            </p:txBody>
          </p:sp>
        </p:grpSp>
        <p:pic>
          <p:nvPicPr>
            <p:cNvPr id="82" name="Picture 22" descr="telephon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523" y="2752287"/>
              <a:ext cx="439661" cy="44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23"/>
            <p:cNvSpPr>
              <a:spLocks noChangeArrowheads="1"/>
            </p:cNvSpPr>
            <p:nvPr/>
          </p:nvSpPr>
          <p:spPr bwMode="auto">
            <a:xfrm>
              <a:off x="6996228" y="2790704"/>
              <a:ext cx="776175" cy="334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788" dirty="0">
                  <a:latin typeface="Gill Sans MT" pitchFamily="34" charset="0"/>
                  <a:cs typeface="Arial" pitchFamily="34" charset="0"/>
                </a:rPr>
                <a:t>Routed to</a:t>
              </a:r>
            </a:p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788" b="1" dirty="0">
                  <a:latin typeface="Gill Sans MT" pitchFamily="34" charset="0"/>
                  <a:cs typeface="Arial" pitchFamily="34" charset="0"/>
                </a:rPr>
                <a:t>Lincoln</a:t>
              </a:r>
              <a:r>
                <a:rPr lang="en-US" altLang="en-US" sz="788" dirty="0">
                  <a:latin typeface="Gill Sans MT" pitchFamily="34" charset="0"/>
                  <a:cs typeface="Arial" pitchFamily="34" charset="0"/>
                </a:rPr>
                <a:t> PSAP</a:t>
              </a:r>
            </a:p>
          </p:txBody>
        </p:sp>
        <p:sp>
          <p:nvSpPr>
            <p:cNvPr id="84" name="TextBox 24"/>
            <p:cNvSpPr txBox="1">
              <a:spLocks noChangeArrowheads="1"/>
            </p:cNvSpPr>
            <p:nvPr/>
          </p:nvSpPr>
          <p:spPr bwMode="auto">
            <a:xfrm>
              <a:off x="6830399" y="3576624"/>
              <a:ext cx="976454" cy="334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788" dirty="0">
                  <a:latin typeface="Gill Sans MT" pitchFamily="34" charset="0"/>
                  <a:cs typeface="Arial" pitchFamily="34" charset="0"/>
                </a:rPr>
                <a:t>SIP: Voice, data, location, MMS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6651" y="3097256"/>
              <a:ext cx="478795" cy="47879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A68EF0B-05CE-4713-A070-F763B787E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9258" y="2496976"/>
              <a:ext cx="1759935" cy="1583942"/>
            </a:xfrm>
            <a:prstGeom prst="rect">
              <a:avLst/>
            </a:prstGeom>
          </p:spPr>
        </p:pic>
        <p:pic>
          <p:nvPicPr>
            <p:cNvPr id="31" name="Picture 21" descr="pin-red-36x36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43627" y="3097256"/>
              <a:ext cx="261683" cy="261683"/>
            </a:xfrm>
            <a:prstGeom prst="rect">
              <a:avLst/>
            </a:prstGeom>
          </p:spPr>
        </p:pic>
      </p:grpSp>
      <p:sp>
        <p:nvSpPr>
          <p:cNvPr id="29" name="Title 1"/>
          <p:cNvSpPr txBox="1">
            <a:spLocks/>
          </p:cNvSpPr>
          <p:nvPr/>
        </p:nvSpPr>
        <p:spPr>
          <a:xfrm>
            <a:off x="990600" y="3657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NG9-1-1 Call Flow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20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COOP and Disaster Recovery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Enhance the resiliency of the system and PSAPs</a:t>
            </a:r>
          </a:p>
          <a:p>
            <a:pPr lvl="1"/>
            <a:r>
              <a:rPr lang="en-US" sz="3600" dirty="0" smtClean="0"/>
              <a:t>Physical Security</a:t>
            </a:r>
          </a:p>
          <a:p>
            <a:pPr lvl="1"/>
            <a:r>
              <a:rPr lang="en-US" sz="3600" dirty="0" smtClean="0"/>
              <a:t>Building Standards</a:t>
            </a:r>
          </a:p>
          <a:p>
            <a:pPr lvl="1"/>
            <a:r>
              <a:rPr lang="en-US" sz="3600" dirty="0" smtClean="0"/>
              <a:t>Cybersecurity – Help PSAP</a:t>
            </a:r>
            <a:r>
              <a:rPr lang="en-US" sz="3600" dirty="0"/>
              <a:t>s</a:t>
            </a:r>
            <a:r>
              <a:rPr lang="en-US" sz="3600" dirty="0" smtClean="0"/>
              <a:t> develop plans to meet NITC standards</a:t>
            </a:r>
          </a:p>
          <a:p>
            <a:pPr lvl="1"/>
            <a:r>
              <a:rPr lang="en-US" sz="3600" dirty="0" smtClean="0"/>
              <a:t>Develop “failover” plans to re-route calls to alternate PSAPs Conduct testing exercises</a:t>
            </a:r>
          </a:p>
        </p:txBody>
      </p:sp>
    </p:spTree>
    <p:extLst>
      <p:ext uri="{BB962C8B-B14F-4D97-AF65-F5344CB8AC3E}">
        <p14:creationId xmlns:p14="http://schemas.microsoft.com/office/powerpoint/2010/main" val="24916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Policies and Procedures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000" dirty="0" smtClean="0"/>
              <a:t>Form a policy and procedures working group</a:t>
            </a:r>
            <a:endParaRPr lang="en-US" sz="4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000" dirty="0" smtClean="0"/>
              <a:t>Create a survey tool to identify needs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000" dirty="0" smtClean="0"/>
              <a:t>Adopt national industry-based standards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000" dirty="0" smtClean="0"/>
              <a:t>Work to adopt policy and procedures that meet the needs of the system and individual PSAPs.</a:t>
            </a:r>
          </a:p>
        </p:txBody>
      </p:sp>
    </p:spTree>
    <p:extLst>
      <p:ext uri="{BB962C8B-B14F-4D97-AF65-F5344CB8AC3E}">
        <p14:creationId xmlns:p14="http://schemas.microsoft.com/office/powerpoint/2010/main" val="21003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Training and Education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Establish mandatory Training Standards and a State Certification Program</a:t>
            </a:r>
          </a:p>
          <a:p>
            <a:r>
              <a:rPr lang="en-US" sz="3200" dirty="0" smtClean="0"/>
              <a:t>Form a training and certification </a:t>
            </a:r>
            <a:r>
              <a:rPr lang="en-US" sz="3200" dirty="0"/>
              <a:t>w</a:t>
            </a:r>
            <a:r>
              <a:rPr lang="en-US" sz="3200" dirty="0" smtClean="0"/>
              <a:t>orking </a:t>
            </a:r>
            <a:r>
              <a:rPr lang="en-US" sz="3200" dirty="0"/>
              <a:t>g</a:t>
            </a:r>
            <a:r>
              <a:rPr lang="en-US" sz="3200" dirty="0" smtClean="0"/>
              <a:t>roup</a:t>
            </a:r>
          </a:p>
          <a:p>
            <a:pPr lvl="1"/>
            <a:r>
              <a:rPr lang="en-US" sz="2800" dirty="0" smtClean="0"/>
              <a:t>Develop a “basic” </a:t>
            </a:r>
            <a:r>
              <a:rPr lang="en-US" sz="2800" dirty="0" err="1"/>
              <a:t>t</a:t>
            </a:r>
            <a:r>
              <a:rPr lang="en-US" sz="2800" dirty="0" err="1" smtClean="0"/>
              <a:t>elecommunicator</a:t>
            </a:r>
            <a:r>
              <a:rPr lang="en-US" sz="2800" dirty="0" smtClean="0"/>
              <a:t> </a:t>
            </a:r>
            <a:r>
              <a:rPr lang="en-US" sz="2800" dirty="0"/>
              <a:t>t</a:t>
            </a:r>
            <a:r>
              <a:rPr lang="en-US" sz="2800" dirty="0" smtClean="0"/>
              <a:t>raining </a:t>
            </a:r>
            <a:r>
              <a:rPr lang="en-US" sz="2800" dirty="0"/>
              <a:t>p</a:t>
            </a:r>
            <a:r>
              <a:rPr lang="en-US" sz="2800" dirty="0" smtClean="0"/>
              <a:t>rogram</a:t>
            </a:r>
          </a:p>
          <a:p>
            <a:pPr lvl="1"/>
            <a:r>
              <a:rPr lang="en-US" sz="2800" dirty="0" smtClean="0"/>
              <a:t>Develop training </a:t>
            </a:r>
            <a:r>
              <a:rPr lang="en-US" sz="2800" dirty="0"/>
              <a:t>s</a:t>
            </a:r>
            <a:r>
              <a:rPr lang="en-US" sz="2800" dirty="0" smtClean="0"/>
              <a:t>tandards that meet national </a:t>
            </a:r>
            <a:r>
              <a:rPr lang="en-US" sz="2800" dirty="0"/>
              <a:t>s</a:t>
            </a:r>
            <a:r>
              <a:rPr lang="en-US" sz="2800" dirty="0" smtClean="0"/>
              <a:t>tandards</a:t>
            </a:r>
          </a:p>
          <a:p>
            <a:pPr lvl="1"/>
            <a:r>
              <a:rPr lang="en-US" sz="2800" dirty="0" smtClean="0"/>
              <a:t>Create and disseminate a survey tool</a:t>
            </a:r>
          </a:p>
          <a:p>
            <a:pPr lvl="1"/>
            <a:r>
              <a:rPr lang="en-US" sz="2800" dirty="0" smtClean="0"/>
              <a:t>Conduct regional webinars and training events</a:t>
            </a:r>
          </a:p>
          <a:p>
            <a:pPr lvl="1"/>
            <a:r>
              <a:rPr lang="en-US" sz="2800" dirty="0" smtClean="0"/>
              <a:t>Create training and certification analysis report</a:t>
            </a:r>
          </a:p>
        </p:txBody>
      </p:sp>
    </p:spTree>
    <p:extLst>
      <p:ext uri="{BB962C8B-B14F-4D97-AF65-F5344CB8AC3E}">
        <p14:creationId xmlns:p14="http://schemas.microsoft.com/office/powerpoint/2010/main" val="26039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/>
              <a:t>FirstNet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Nationwide data network that provides interoperability to first Responders</a:t>
            </a:r>
          </a:p>
          <a:p>
            <a:r>
              <a:rPr lang="en-US" sz="3200" dirty="0" smtClean="0"/>
              <a:t>Both NG 911 and </a:t>
            </a:r>
            <a:r>
              <a:rPr lang="en-US" sz="3200" dirty="0" err="1" smtClean="0"/>
              <a:t>FirstNet</a:t>
            </a:r>
            <a:r>
              <a:rPr lang="en-US" sz="3200" dirty="0" smtClean="0"/>
              <a:t> developing together</a:t>
            </a:r>
          </a:p>
          <a:p>
            <a:r>
              <a:rPr lang="en-US" sz="3200" dirty="0" smtClean="0"/>
              <a:t>Will allow for seamless flow of information from the citizen to the first responder</a:t>
            </a:r>
            <a:endParaRPr lang="en-US" sz="3200" dirty="0"/>
          </a:p>
          <a:p>
            <a:r>
              <a:rPr lang="en-US" sz="3200" dirty="0" smtClean="0"/>
              <a:t>Communication between the two programs is essential</a:t>
            </a:r>
          </a:p>
          <a:p>
            <a:r>
              <a:rPr lang="en-US" sz="3200" dirty="0" smtClean="0"/>
              <a:t>CIO or representative to serve on the Service System Advisory Committee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04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Cost Estimates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ROM – Rough Order of Magnitude Costs were identified (Estimates)</a:t>
            </a:r>
          </a:p>
          <a:p>
            <a:r>
              <a:rPr lang="en-US" sz="3600" dirty="0" smtClean="0"/>
              <a:t>Four key areas in the Next Generation Environment:</a:t>
            </a:r>
          </a:p>
          <a:p>
            <a:pPr lvl="1"/>
            <a:r>
              <a:rPr lang="en-US" sz="3200" dirty="0" smtClean="0"/>
              <a:t>Network</a:t>
            </a:r>
          </a:p>
          <a:p>
            <a:pPr lvl="1"/>
            <a:r>
              <a:rPr lang="en-US" sz="3200" dirty="0" smtClean="0"/>
              <a:t>Next Generation Core Services</a:t>
            </a:r>
          </a:p>
          <a:p>
            <a:pPr lvl="1"/>
            <a:r>
              <a:rPr lang="en-US" sz="3200" dirty="0" smtClean="0"/>
              <a:t>Text-to-911 recurring </a:t>
            </a:r>
            <a:r>
              <a:rPr lang="en-US" sz="3200" dirty="0"/>
              <a:t>f</a:t>
            </a:r>
            <a:r>
              <a:rPr lang="en-US" sz="3200" dirty="0" smtClean="0"/>
              <a:t>ees</a:t>
            </a:r>
          </a:p>
          <a:p>
            <a:pPr lvl="1"/>
            <a:r>
              <a:rPr lang="en-US" sz="3200" dirty="0" smtClean="0"/>
              <a:t>Estimated annual </a:t>
            </a:r>
            <a:r>
              <a:rPr lang="en-US" sz="3200" dirty="0"/>
              <a:t>c</a:t>
            </a:r>
            <a:r>
              <a:rPr lang="en-US" sz="3200" dirty="0" smtClean="0"/>
              <a:t>all handling equipment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12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Funding Considerations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General Fund dollars are NOT a consideration</a:t>
            </a:r>
          </a:p>
          <a:p>
            <a:r>
              <a:rPr lang="en-US" sz="3200" dirty="0" smtClean="0"/>
              <a:t>Available Surcharge Funds:</a:t>
            </a:r>
          </a:p>
          <a:p>
            <a:pPr lvl="1"/>
            <a:r>
              <a:rPr lang="en-US" sz="3000" dirty="0" smtClean="0"/>
              <a:t>Post-Paid Wireless – Remitted to the PSC ($0.45 - $0.70)</a:t>
            </a:r>
          </a:p>
          <a:p>
            <a:pPr lvl="1"/>
            <a:r>
              <a:rPr lang="en-US" sz="3000" dirty="0" smtClean="0"/>
              <a:t>Pre-Paid Wireless – Remitted to the PSC (1.0%)</a:t>
            </a:r>
          </a:p>
          <a:p>
            <a:pPr lvl="1"/>
            <a:r>
              <a:rPr lang="en-US" sz="3000" dirty="0" smtClean="0"/>
              <a:t>Wireline – Remitted to local </a:t>
            </a:r>
            <a:r>
              <a:rPr lang="en-US" sz="3000" dirty="0"/>
              <a:t>g</a:t>
            </a:r>
            <a:r>
              <a:rPr lang="en-US" sz="3000" dirty="0" smtClean="0"/>
              <a:t>overnments ($0.50 to $1.00)</a:t>
            </a:r>
          </a:p>
          <a:p>
            <a:pPr lvl="1"/>
            <a:r>
              <a:rPr lang="en-US" sz="3000" dirty="0" smtClean="0"/>
              <a:t>VoIP – Remitted to local </a:t>
            </a:r>
            <a:r>
              <a:rPr lang="en-US" sz="3000" dirty="0"/>
              <a:t>g</a:t>
            </a:r>
            <a:r>
              <a:rPr lang="en-US" sz="3000" dirty="0" smtClean="0"/>
              <a:t>overnments ($0.50 to $1.00)</a:t>
            </a:r>
          </a:p>
          <a:p>
            <a:pPr lvl="1"/>
            <a:r>
              <a:rPr lang="en-US" sz="3000" dirty="0" smtClean="0"/>
              <a:t>Douglas County capped at $0.50 for both surcharges</a:t>
            </a:r>
          </a:p>
          <a:p>
            <a:r>
              <a:rPr lang="en-US" sz="3200" dirty="0" smtClean="0"/>
              <a:t>Grant Funds - $115 million </a:t>
            </a:r>
            <a:r>
              <a:rPr lang="en-US" sz="3200" dirty="0"/>
              <a:t>a</a:t>
            </a:r>
            <a:r>
              <a:rPr lang="en-US" sz="3200" dirty="0" smtClean="0"/>
              <a:t>vailable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92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LB 993 (2018)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the 911 Service System Advisory Committee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Merged the E911 Wireless fund with the 911 Service System Advisory Fund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Authorized the PSC to begin implementation July 1, 2018</a:t>
            </a:r>
          </a:p>
        </p:txBody>
      </p:sp>
    </p:spTree>
    <p:extLst>
      <p:ext uri="{BB962C8B-B14F-4D97-AF65-F5344CB8AC3E}">
        <p14:creationId xmlns:p14="http://schemas.microsoft.com/office/powerpoint/2010/main" val="55420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LB 938 </a:t>
            </a:r>
            <a:r>
              <a:rPr lang="en-US" dirty="0" smtClean="0"/>
              <a:t>(2016)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Created the 911 Service System Act</a:t>
            </a:r>
          </a:p>
          <a:p>
            <a:r>
              <a:rPr lang="en-US" dirty="0" smtClean="0"/>
              <a:t>Authorized the Public Service Commission (PSC) as the statewide </a:t>
            </a:r>
            <a:r>
              <a:rPr lang="en-US" dirty="0"/>
              <a:t>a</a:t>
            </a:r>
            <a:r>
              <a:rPr lang="en-US" dirty="0" smtClean="0"/>
              <a:t>gency to:</a:t>
            </a:r>
          </a:p>
          <a:p>
            <a:pPr lvl="1"/>
            <a:r>
              <a:rPr lang="en-US" sz="2800" dirty="0" smtClean="0"/>
              <a:t>Plan</a:t>
            </a:r>
          </a:p>
          <a:p>
            <a:pPr lvl="1"/>
            <a:r>
              <a:rPr lang="en-US" sz="2800" dirty="0" smtClean="0"/>
              <a:t>Implement</a:t>
            </a:r>
          </a:p>
          <a:p>
            <a:pPr lvl="1"/>
            <a:r>
              <a:rPr lang="en-US" sz="2800" dirty="0" smtClean="0"/>
              <a:t>Coordinate</a:t>
            </a:r>
          </a:p>
          <a:p>
            <a:pPr lvl="1"/>
            <a:r>
              <a:rPr lang="en-US" sz="2800" dirty="0" smtClean="0"/>
              <a:t>Manage</a:t>
            </a:r>
          </a:p>
          <a:p>
            <a:pPr lvl="1"/>
            <a:r>
              <a:rPr lang="en-US" sz="2800" dirty="0" smtClean="0"/>
              <a:t>Maintain</a:t>
            </a:r>
          </a:p>
          <a:p>
            <a:pPr lvl="1"/>
            <a:r>
              <a:rPr lang="en-US" sz="2800" dirty="0" smtClean="0"/>
              <a:t>Provide Funding Assistance</a:t>
            </a:r>
          </a:p>
          <a:p>
            <a:pPr marL="201168" lvl="1" indent="0">
              <a:buNone/>
            </a:pPr>
            <a:endParaRPr lang="en-US" sz="2800" dirty="0"/>
          </a:p>
          <a:p>
            <a:endParaRPr lang="en-US" sz="2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Consultant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ESInet</a:t>
            </a:r>
            <a:r>
              <a:rPr lang="en-US" dirty="0" smtClean="0"/>
              <a:t> Specifications and Development</a:t>
            </a:r>
          </a:p>
          <a:p>
            <a:pPr lvl="1"/>
            <a:r>
              <a:rPr lang="en-US" dirty="0" smtClean="0"/>
              <a:t>To include assistance with the RFP process</a:t>
            </a:r>
          </a:p>
          <a:p>
            <a:r>
              <a:rPr lang="en-US" dirty="0" smtClean="0"/>
              <a:t>Core Services Specifications and Development</a:t>
            </a:r>
          </a:p>
          <a:p>
            <a:pPr lvl="1"/>
            <a:r>
              <a:rPr lang="en-US" dirty="0" smtClean="0"/>
              <a:t>GIS Technical Assistance</a:t>
            </a:r>
          </a:p>
          <a:p>
            <a:r>
              <a:rPr lang="en-US" dirty="0" smtClean="0"/>
              <a:t>PSAP Policy and Procedure Development</a:t>
            </a:r>
          </a:p>
          <a:p>
            <a:r>
              <a:rPr lang="en-US" dirty="0" smtClean="0"/>
              <a:t>Technical and Training Standards Development</a:t>
            </a:r>
          </a:p>
          <a:p>
            <a:r>
              <a:rPr lang="en-US" dirty="0" smtClean="0"/>
              <a:t>Call Handling Equipment Specifications and Development</a:t>
            </a:r>
          </a:p>
          <a:p>
            <a:r>
              <a:rPr lang="en-US" dirty="0" smtClean="0"/>
              <a:t>Funding Mechanism Development</a:t>
            </a:r>
          </a:p>
          <a:p>
            <a:r>
              <a:rPr lang="en-US" dirty="0" smtClean="0"/>
              <a:t>General Consulting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53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50546"/>
            <a:ext cx="8953500" cy="6756908"/>
          </a:xfrm>
        </p:spPr>
      </p:pic>
    </p:spTree>
    <p:extLst>
      <p:ext uri="{BB962C8B-B14F-4D97-AF65-F5344CB8AC3E}">
        <p14:creationId xmlns:p14="http://schemas.microsoft.com/office/powerpoint/2010/main" val="21957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The PSC’s Responsibilities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5900" dirty="0" smtClean="0"/>
              <a:t>Serve as the statewide coordinating authority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5900" dirty="0" smtClean="0"/>
              <a:t>Provide service to all residents of the state at a consistent level in a cost effective manner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5900" dirty="0" smtClean="0"/>
              <a:t>Establish uniform training and technical standards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5900" dirty="0" smtClean="0"/>
              <a:t>Coordinate the development of policy and procedures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5900" dirty="0" smtClean="0"/>
              <a:t>Develop a Plan to Implement Next Generation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5500" dirty="0"/>
              <a:t>http://www.psc.nebraska.gov/ng911/NE_SSP_07NOV2017_Final.pdf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The 911 Service System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911 System Design</a:t>
            </a:r>
            <a:endParaRPr lang="en-US" sz="3200" dirty="0"/>
          </a:p>
          <a:p>
            <a:r>
              <a:rPr lang="en-US" sz="3200" dirty="0" smtClean="0"/>
              <a:t>Governance</a:t>
            </a:r>
          </a:p>
          <a:p>
            <a:r>
              <a:rPr lang="en-US" sz="3200" dirty="0" smtClean="0"/>
              <a:t>Geographic Information System (GIS)</a:t>
            </a:r>
            <a:endParaRPr lang="en-US" sz="3200" dirty="0"/>
          </a:p>
          <a:p>
            <a:r>
              <a:rPr lang="en-US" sz="3200" dirty="0" smtClean="0"/>
              <a:t>Continuity of Operations and Disaster Recovery</a:t>
            </a:r>
          </a:p>
          <a:p>
            <a:r>
              <a:rPr lang="en-US" sz="3200" dirty="0" smtClean="0"/>
              <a:t>PSAP Policies and Procedures</a:t>
            </a:r>
          </a:p>
          <a:p>
            <a:r>
              <a:rPr lang="en-US" sz="3200" dirty="0" smtClean="0"/>
              <a:t>Training and Education</a:t>
            </a:r>
          </a:p>
          <a:p>
            <a:r>
              <a:rPr lang="en-US" sz="3200" dirty="0" smtClean="0"/>
              <a:t>FirstNet</a:t>
            </a:r>
          </a:p>
          <a:p>
            <a:r>
              <a:rPr lang="en-US" sz="3200" dirty="0" smtClean="0"/>
              <a:t>Funding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58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Regionalization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“Regionalized systems share equipment allowing participating PSAP’s to continue autonomous operations.  Consolidation represents a condition where all technology and operations are managed by a single governing authority providing services for multiple jurisdictions.”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78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PSAP_Locations.pdf - Adobe Acrobat Reader DC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0" t="14324" r="25534"/>
          <a:stretch/>
        </p:blipFill>
        <p:spPr>
          <a:xfrm>
            <a:off x="2024279" y="326219"/>
            <a:ext cx="8143443" cy="6205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915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911 System Design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Statewide </a:t>
            </a:r>
            <a:r>
              <a:rPr lang="en-US" sz="3600" dirty="0" err="1" smtClean="0"/>
              <a:t>ESInet</a:t>
            </a:r>
            <a:r>
              <a:rPr lang="en-US" sz="3600" dirty="0" smtClean="0"/>
              <a:t> (Emergency Service Internet Protocol Network)</a:t>
            </a:r>
          </a:p>
          <a:p>
            <a:r>
              <a:rPr lang="en-US" sz="3600" dirty="0" smtClean="0"/>
              <a:t>Hybrid System – A statewide </a:t>
            </a:r>
            <a:r>
              <a:rPr lang="en-US" sz="3600" dirty="0"/>
              <a:t>r</a:t>
            </a:r>
            <a:r>
              <a:rPr lang="en-US" sz="3600" dirty="0" smtClean="0"/>
              <a:t>ing that connects regional </a:t>
            </a:r>
            <a:r>
              <a:rPr lang="en-US" sz="3600" dirty="0"/>
              <a:t>n</a:t>
            </a:r>
            <a:r>
              <a:rPr lang="en-US" sz="3600" dirty="0" smtClean="0"/>
              <a:t>etworks</a:t>
            </a:r>
            <a:endParaRPr lang="en-US" sz="3600" dirty="0"/>
          </a:p>
          <a:p>
            <a:r>
              <a:rPr lang="en-US" sz="3600" dirty="0" smtClean="0"/>
              <a:t>Network shall have at least 10 GB of fiber </a:t>
            </a:r>
            <a:r>
              <a:rPr lang="en-US" sz="3600" dirty="0"/>
              <a:t>o</a:t>
            </a:r>
            <a:r>
              <a:rPr lang="en-US" sz="3600" dirty="0" smtClean="0"/>
              <a:t>ptics with backup </a:t>
            </a:r>
            <a:r>
              <a:rPr lang="en-US" sz="3600" dirty="0"/>
              <a:t>c</a:t>
            </a:r>
            <a:r>
              <a:rPr lang="en-US" sz="3600" dirty="0" smtClean="0"/>
              <a:t>apabilities</a:t>
            </a:r>
          </a:p>
          <a:p>
            <a:r>
              <a:rPr lang="en-US" sz="3600" dirty="0" smtClean="0"/>
              <a:t>Redundant and Resilient</a:t>
            </a:r>
          </a:p>
          <a:p>
            <a:r>
              <a:rPr lang="en-US" sz="3600" dirty="0" smtClean="0"/>
              <a:t>RFP for vendor </a:t>
            </a:r>
            <a:r>
              <a:rPr lang="en-US" sz="3600" dirty="0"/>
              <a:t>h</a:t>
            </a:r>
            <a:r>
              <a:rPr lang="en-US" sz="3600" dirty="0" smtClean="0"/>
              <a:t>osted solutions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84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Governance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900" dirty="0" smtClean="0"/>
              <a:t>911 Service System Advisory Committee: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A working </a:t>
            </a:r>
            <a:r>
              <a:rPr lang="en-US" sz="3200" dirty="0"/>
              <a:t>g</a:t>
            </a:r>
            <a:r>
              <a:rPr lang="en-US" sz="3200" dirty="0" smtClean="0"/>
              <a:t>roup of representatives from all disciplines to provide recommendations to the 911 Director and the Commission on operations related to the system.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Utilize sub-committees or working </a:t>
            </a:r>
            <a:r>
              <a:rPr lang="en-US" sz="3200" dirty="0"/>
              <a:t>g</a:t>
            </a:r>
            <a:r>
              <a:rPr lang="en-US" sz="3200" dirty="0" smtClean="0"/>
              <a:t>roups on the following</a:t>
            </a:r>
            <a:r>
              <a:rPr lang="en-US" sz="3200" dirty="0"/>
              <a:t>:</a:t>
            </a:r>
            <a:endParaRPr lang="en-US" sz="3200" dirty="0" smtClean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Technical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Operations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Training and Education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Disaster Recovery and COOP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FirstNet Integration</a:t>
            </a:r>
          </a:p>
        </p:txBody>
      </p:sp>
    </p:spTree>
    <p:extLst>
      <p:ext uri="{BB962C8B-B14F-4D97-AF65-F5344CB8AC3E}">
        <p14:creationId xmlns:p14="http://schemas.microsoft.com/office/powerpoint/2010/main" val="19358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6148"/>
            <a:ext cx="10058400" cy="105878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911 SSAC Org Chart</a:t>
            </a:r>
            <a:endParaRPr lang="en-US" sz="5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C22AE9-C605-429D-803D-246EF12E2A2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138351"/>
              </p:ext>
            </p:extLst>
          </p:nvPr>
        </p:nvGraphicFramePr>
        <p:xfrm>
          <a:off x="504093" y="1114928"/>
          <a:ext cx="11183815" cy="520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17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3159</TotalTime>
  <Words>876</Words>
  <Application>Microsoft Office PowerPoint</Application>
  <PresentationFormat>Widescreen</PresentationFormat>
  <Paragraphs>181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Times New Roman</vt:lpstr>
      <vt:lpstr>Office Theme</vt:lpstr>
      <vt:lpstr>   Nebraska Public Service Commission   </vt:lpstr>
      <vt:lpstr> LB 938 (2016) </vt:lpstr>
      <vt:lpstr>The PSC’s Responsibilities</vt:lpstr>
      <vt:lpstr>The 911 Service System Plan</vt:lpstr>
      <vt:lpstr>Regionalization</vt:lpstr>
      <vt:lpstr>PowerPoint Presentation</vt:lpstr>
      <vt:lpstr>911 System Design</vt:lpstr>
      <vt:lpstr>Governance</vt:lpstr>
      <vt:lpstr>911 SSAC Org Chart</vt:lpstr>
      <vt:lpstr>911 Service System Advisory Committee</vt:lpstr>
      <vt:lpstr>Geographic Information System</vt:lpstr>
      <vt:lpstr>PowerPoint Presentation</vt:lpstr>
      <vt:lpstr>COOP and Disaster Recovery</vt:lpstr>
      <vt:lpstr>Policies and Procedures</vt:lpstr>
      <vt:lpstr>Training and Education</vt:lpstr>
      <vt:lpstr>FirstNet</vt:lpstr>
      <vt:lpstr>Cost Estimates</vt:lpstr>
      <vt:lpstr>Funding Considerations</vt:lpstr>
      <vt:lpstr>LB 993 (2018)</vt:lpstr>
      <vt:lpstr>Consultant Duties</vt:lpstr>
      <vt:lpstr>PowerPoint Presentation</vt:lpstr>
    </vt:vector>
  </TitlesOfParts>
  <Company>State of Nebraska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Generation 911</dc:title>
  <dc:creator>Sankey, Dave</dc:creator>
  <cp:lastModifiedBy>Walton, Annette</cp:lastModifiedBy>
  <cp:revision>145</cp:revision>
  <cp:lastPrinted>2017-12-12T23:30:30Z</cp:lastPrinted>
  <dcterms:created xsi:type="dcterms:W3CDTF">2016-10-20T20:16:30Z</dcterms:created>
  <dcterms:modified xsi:type="dcterms:W3CDTF">2018-09-11T21:21:15Z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